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48" r:id="rId4"/>
  </p:sldMasterIdLst>
  <p:notesMasterIdLst>
    <p:notesMasterId r:id="rId15"/>
  </p:notesMasterIdLst>
  <p:sldIdLst>
    <p:sldId id="259" r:id="rId5"/>
    <p:sldId id="271" r:id="rId6"/>
    <p:sldId id="284" r:id="rId7"/>
    <p:sldId id="312" r:id="rId8"/>
    <p:sldId id="311" r:id="rId9"/>
    <p:sldId id="292" r:id="rId10"/>
    <p:sldId id="313" r:id="rId11"/>
    <p:sldId id="315" r:id="rId12"/>
    <p:sldId id="316" r:id="rId13"/>
    <p:sldId id="266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24BC44-CFFF-49B7-BD23-FB598684AA6A}" v="15" dt="2023-01-25T12:23:35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na Pavić Črne" userId="2d19306b-4a44-4f9d-b76b-a1d9f6ca159f" providerId="ADAL" clId="{3824BC44-CFFF-49B7-BD23-FB598684AA6A}"/>
    <pc:docChg chg="undo custSel addSld delSld modSld">
      <pc:chgData name="Marina Pavić Črne" userId="2d19306b-4a44-4f9d-b76b-a1d9f6ca159f" providerId="ADAL" clId="{3824BC44-CFFF-49B7-BD23-FB598684AA6A}" dt="2023-01-25T12:24:13.968" v="2704" actId="123"/>
      <pc:docMkLst>
        <pc:docMk/>
      </pc:docMkLst>
      <pc:sldChg chg="del">
        <pc:chgData name="Marina Pavić Črne" userId="2d19306b-4a44-4f9d-b76b-a1d9f6ca159f" providerId="ADAL" clId="{3824BC44-CFFF-49B7-BD23-FB598684AA6A}" dt="2023-01-20T14:21:22.148" v="616" actId="47"/>
        <pc:sldMkLst>
          <pc:docMk/>
          <pc:sldMk cId="446059426" sldId="261"/>
        </pc:sldMkLst>
      </pc:sldChg>
      <pc:sldChg chg="del">
        <pc:chgData name="Marina Pavić Črne" userId="2d19306b-4a44-4f9d-b76b-a1d9f6ca159f" providerId="ADAL" clId="{3824BC44-CFFF-49B7-BD23-FB598684AA6A}" dt="2023-01-20T14:21:00.980" v="610" actId="47"/>
        <pc:sldMkLst>
          <pc:docMk/>
          <pc:sldMk cId="1080013265" sldId="264"/>
        </pc:sldMkLst>
      </pc:sldChg>
      <pc:sldChg chg="del">
        <pc:chgData name="Marina Pavić Črne" userId="2d19306b-4a44-4f9d-b76b-a1d9f6ca159f" providerId="ADAL" clId="{3824BC44-CFFF-49B7-BD23-FB598684AA6A}" dt="2023-01-20T14:20:04.137" v="609" actId="47"/>
        <pc:sldMkLst>
          <pc:docMk/>
          <pc:sldMk cId="932498405" sldId="270"/>
        </pc:sldMkLst>
      </pc:sldChg>
      <pc:sldChg chg="modSp mod">
        <pc:chgData name="Marina Pavić Črne" userId="2d19306b-4a44-4f9d-b76b-a1d9f6ca159f" providerId="ADAL" clId="{3824BC44-CFFF-49B7-BD23-FB598684AA6A}" dt="2023-01-25T09:48:16.999" v="1386" actId="20577"/>
        <pc:sldMkLst>
          <pc:docMk/>
          <pc:sldMk cId="1683355459" sldId="271"/>
        </pc:sldMkLst>
        <pc:spChg chg="mod">
          <ac:chgData name="Marina Pavić Črne" userId="2d19306b-4a44-4f9d-b76b-a1d9f6ca159f" providerId="ADAL" clId="{3824BC44-CFFF-49B7-BD23-FB598684AA6A}" dt="2023-01-25T08:49:14.353" v="1357" actId="1076"/>
          <ac:spMkLst>
            <pc:docMk/>
            <pc:sldMk cId="1683355459" sldId="271"/>
            <ac:spMk id="11" creationId="{BE2DDC6E-D6E2-48CA-B1EF-8C51295473D4}"/>
          </ac:spMkLst>
        </pc:spChg>
        <pc:spChg chg="mod">
          <ac:chgData name="Marina Pavić Črne" userId="2d19306b-4a44-4f9d-b76b-a1d9f6ca159f" providerId="ADAL" clId="{3824BC44-CFFF-49B7-BD23-FB598684AA6A}" dt="2023-01-20T14:08:26.899" v="391" actId="1076"/>
          <ac:spMkLst>
            <pc:docMk/>
            <pc:sldMk cId="1683355459" sldId="271"/>
            <ac:spMk id="12" creationId="{302ECB06-815A-4232-9EEF-1CE3EAD4C0F2}"/>
          </ac:spMkLst>
        </pc:spChg>
        <pc:spChg chg="mod">
          <ac:chgData name="Marina Pavić Črne" userId="2d19306b-4a44-4f9d-b76b-a1d9f6ca159f" providerId="ADAL" clId="{3824BC44-CFFF-49B7-BD23-FB598684AA6A}" dt="2023-01-25T08:49:35.187" v="1361" actId="1076"/>
          <ac:spMkLst>
            <pc:docMk/>
            <pc:sldMk cId="1683355459" sldId="271"/>
            <ac:spMk id="31" creationId="{D6A052F4-BE1D-4BBE-A5E4-53A6742C7093}"/>
          </ac:spMkLst>
        </pc:spChg>
        <pc:spChg chg="mod">
          <ac:chgData name="Marina Pavić Črne" userId="2d19306b-4a44-4f9d-b76b-a1d9f6ca159f" providerId="ADAL" clId="{3824BC44-CFFF-49B7-BD23-FB598684AA6A}" dt="2023-01-25T08:49:31.572" v="1360" actId="1076"/>
          <ac:spMkLst>
            <pc:docMk/>
            <pc:sldMk cId="1683355459" sldId="271"/>
            <ac:spMk id="33" creationId="{E4CB779B-590A-4742-8EDD-C90A8A6EAAB2}"/>
          </ac:spMkLst>
        </pc:spChg>
        <pc:spChg chg="mod">
          <ac:chgData name="Marina Pavić Črne" userId="2d19306b-4a44-4f9d-b76b-a1d9f6ca159f" providerId="ADAL" clId="{3824BC44-CFFF-49B7-BD23-FB598684AA6A}" dt="2023-01-20T14:15:51.939" v="411" actId="1076"/>
          <ac:spMkLst>
            <pc:docMk/>
            <pc:sldMk cId="1683355459" sldId="271"/>
            <ac:spMk id="35" creationId="{E06F30E7-03A1-4D44-9BA2-623641E2224B}"/>
          </ac:spMkLst>
        </pc:spChg>
        <pc:spChg chg="mod">
          <ac:chgData name="Marina Pavić Črne" userId="2d19306b-4a44-4f9d-b76b-a1d9f6ca159f" providerId="ADAL" clId="{3824BC44-CFFF-49B7-BD23-FB598684AA6A}" dt="2023-01-20T14:15:48.924" v="410" actId="1076"/>
          <ac:spMkLst>
            <pc:docMk/>
            <pc:sldMk cId="1683355459" sldId="271"/>
            <ac:spMk id="37" creationId="{66CE0DB3-8A0B-4B77-9619-D0B01BF4275A}"/>
          </ac:spMkLst>
        </pc:spChg>
        <pc:spChg chg="mod">
          <ac:chgData name="Marina Pavić Črne" userId="2d19306b-4a44-4f9d-b76b-a1d9f6ca159f" providerId="ADAL" clId="{3824BC44-CFFF-49B7-BD23-FB598684AA6A}" dt="2023-01-20T14:14:55.194" v="394" actId="1076"/>
          <ac:spMkLst>
            <pc:docMk/>
            <pc:sldMk cId="1683355459" sldId="271"/>
            <ac:spMk id="49" creationId="{743F630F-37B8-4375-B8FE-CBB4D55AB118}"/>
          </ac:spMkLst>
        </pc:spChg>
        <pc:spChg chg="mod">
          <ac:chgData name="Marina Pavić Črne" userId="2d19306b-4a44-4f9d-b76b-a1d9f6ca159f" providerId="ADAL" clId="{3824BC44-CFFF-49B7-BD23-FB598684AA6A}" dt="2023-01-25T08:50:31.285" v="1362" actId="1076"/>
          <ac:spMkLst>
            <pc:docMk/>
            <pc:sldMk cId="1683355459" sldId="271"/>
            <ac:spMk id="50" creationId="{35686093-13FE-4C01-A6E7-60867A827E7B}"/>
          </ac:spMkLst>
        </pc:spChg>
        <pc:spChg chg="mod">
          <ac:chgData name="Marina Pavić Črne" userId="2d19306b-4a44-4f9d-b76b-a1d9f6ca159f" providerId="ADAL" clId="{3824BC44-CFFF-49B7-BD23-FB598684AA6A}" dt="2023-01-25T09:47:23.768" v="1375" actId="20577"/>
          <ac:spMkLst>
            <pc:docMk/>
            <pc:sldMk cId="1683355459" sldId="271"/>
            <ac:spMk id="51" creationId="{C48F1B39-48E7-4559-9D08-B8E2C5824A28}"/>
          </ac:spMkLst>
        </pc:spChg>
        <pc:spChg chg="mod">
          <ac:chgData name="Marina Pavić Črne" userId="2d19306b-4a44-4f9d-b76b-a1d9f6ca159f" providerId="ADAL" clId="{3824BC44-CFFF-49B7-BD23-FB598684AA6A}" dt="2023-01-25T09:48:16.999" v="1386" actId="20577"/>
          <ac:spMkLst>
            <pc:docMk/>
            <pc:sldMk cId="1683355459" sldId="271"/>
            <ac:spMk id="52" creationId="{8321A23A-96BE-4EB4-ACB2-2C2A31CF5832}"/>
          </ac:spMkLst>
        </pc:spChg>
        <pc:spChg chg="mod">
          <ac:chgData name="Marina Pavić Črne" userId="2d19306b-4a44-4f9d-b76b-a1d9f6ca159f" providerId="ADAL" clId="{3824BC44-CFFF-49B7-BD23-FB598684AA6A}" dt="2023-01-20T13:57:21.694" v="37" actId="14100"/>
          <ac:spMkLst>
            <pc:docMk/>
            <pc:sldMk cId="1683355459" sldId="271"/>
            <ac:spMk id="57" creationId="{00326D99-DAD3-4FED-A95F-BFF05E5EF0AC}"/>
          </ac:spMkLst>
        </pc:spChg>
      </pc:sldChg>
      <pc:sldChg chg="del">
        <pc:chgData name="Marina Pavić Črne" userId="2d19306b-4a44-4f9d-b76b-a1d9f6ca159f" providerId="ADAL" clId="{3824BC44-CFFF-49B7-BD23-FB598684AA6A}" dt="2023-01-20T14:21:15.007" v="614" actId="47"/>
        <pc:sldMkLst>
          <pc:docMk/>
          <pc:sldMk cId="4153678306" sldId="296"/>
        </pc:sldMkLst>
      </pc:sldChg>
      <pc:sldChg chg="del">
        <pc:chgData name="Marina Pavić Črne" userId="2d19306b-4a44-4f9d-b76b-a1d9f6ca159f" providerId="ADAL" clId="{3824BC44-CFFF-49B7-BD23-FB598684AA6A}" dt="2023-01-20T14:21:17.492" v="615" actId="47"/>
        <pc:sldMkLst>
          <pc:docMk/>
          <pc:sldMk cId="2275175635" sldId="300"/>
        </pc:sldMkLst>
      </pc:sldChg>
      <pc:sldChg chg="del">
        <pc:chgData name="Marina Pavić Črne" userId="2d19306b-4a44-4f9d-b76b-a1d9f6ca159f" providerId="ADAL" clId="{3824BC44-CFFF-49B7-BD23-FB598684AA6A}" dt="2023-01-20T14:21:02.699" v="611" actId="47"/>
        <pc:sldMkLst>
          <pc:docMk/>
          <pc:sldMk cId="1965089747" sldId="308"/>
        </pc:sldMkLst>
      </pc:sldChg>
      <pc:sldChg chg="addSp modSp mod">
        <pc:chgData name="Marina Pavić Črne" userId="2d19306b-4a44-4f9d-b76b-a1d9f6ca159f" providerId="ADAL" clId="{3824BC44-CFFF-49B7-BD23-FB598684AA6A}" dt="2023-01-25T12:23:35.636" v="2700"/>
        <pc:sldMkLst>
          <pc:docMk/>
          <pc:sldMk cId="37872313" sldId="312"/>
        </pc:sldMkLst>
        <pc:spChg chg="mod">
          <ac:chgData name="Marina Pavić Črne" userId="2d19306b-4a44-4f9d-b76b-a1d9f6ca159f" providerId="ADAL" clId="{3824BC44-CFFF-49B7-BD23-FB598684AA6A}" dt="2023-01-20T13:55:52.751" v="22" actId="1076"/>
          <ac:spMkLst>
            <pc:docMk/>
            <pc:sldMk cId="37872313" sldId="312"/>
            <ac:spMk id="2" creationId="{733131E2-FE42-92DF-47C0-D777C3C4816A}"/>
          </ac:spMkLst>
        </pc:spChg>
        <pc:graphicFrameChg chg="mod">
          <ac:chgData name="Marina Pavić Črne" userId="2d19306b-4a44-4f9d-b76b-a1d9f6ca159f" providerId="ADAL" clId="{3824BC44-CFFF-49B7-BD23-FB598684AA6A}" dt="2023-01-25T12:23:35.636" v="2700"/>
          <ac:graphicFrameMkLst>
            <pc:docMk/>
            <pc:sldMk cId="37872313" sldId="312"/>
            <ac:graphicFrameMk id="6" creationId="{DF00B8A3-8A43-6342-2CE2-FB055313ED49}"/>
          </ac:graphicFrameMkLst>
        </pc:graphicFrameChg>
        <pc:picChg chg="add mod">
          <ac:chgData name="Marina Pavić Črne" userId="2d19306b-4a44-4f9d-b76b-a1d9f6ca159f" providerId="ADAL" clId="{3824BC44-CFFF-49B7-BD23-FB598684AA6A}" dt="2023-01-20T13:56:10.359" v="26" actId="14100"/>
          <ac:picMkLst>
            <pc:docMk/>
            <pc:sldMk cId="37872313" sldId="312"/>
            <ac:picMk id="4" creationId="{00A8D3F0-C1C6-AF77-468B-3B6046D356DF}"/>
          </ac:picMkLst>
        </pc:picChg>
        <pc:picChg chg="add mod">
          <ac:chgData name="Marina Pavić Črne" userId="2d19306b-4a44-4f9d-b76b-a1d9f6ca159f" providerId="ADAL" clId="{3824BC44-CFFF-49B7-BD23-FB598684AA6A}" dt="2023-01-20T13:56:05.087" v="25" actId="1076"/>
          <ac:picMkLst>
            <pc:docMk/>
            <pc:sldMk cId="37872313" sldId="312"/>
            <ac:picMk id="7" creationId="{9A26996B-9338-4E41-661B-9D74236BBA5D}"/>
          </ac:picMkLst>
        </pc:picChg>
      </pc:sldChg>
      <pc:sldChg chg="addSp delSp modSp mod">
        <pc:chgData name="Marina Pavić Črne" userId="2d19306b-4a44-4f9d-b76b-a1d9f6ca159f" providerId="ADAL" clId="{3824BC44-CFFF-49B7-BD23-FB598684AA6A}" dt="2023-01-20T14:32:39.470" v="1353" actId="20577"/>
        <pc:sldMkLst>
          <pc:docMk/>
          <pc:sldMk cId="956433903" sldId="313"/>
        </pc:sldMkLst>
        <pc:spChg chg="del">
          <ac:chgData name="Marina Pavić Črne" userId="2d19306b-4a44-4f9d-b76b-a1d9f6ca159f" providerId="ADAL" clId="{3824BC44-CFFF-49B7-BD23-FB598684AA6A}" dt="2023-01-20T14:22:25.290" v="649" actId="478"/>
          <ac:spMkLst>
            <pc:docMk/>
            <pc:sldMk cId="956433903" sldId="313"/>
            <ac:spMk id="12" creationId="{3DE1175F-3148-3F10-1B2F-7365DDBDC65E}"/>
          </ac:spMkLst>
        </pc:spChg>
        <pc:spChg chg="del">
          <ac:chgData name="Marina Pavić Črne" userId="2d19306b-4a44-4f9d-b76b-a1d9f6ca159f" providerId="ADAL" clId="{3824BC44-CFFF-49B7-BD23-FB598684AA6A}" dt="2023-01-20T14:22:17.337" v="645" actId="478"/>
          <ac:spMkLst>
            <pc:docMk/>
            <pc:sldMk cId="956433903" sldId="313"/>
            <ac:spMk id="14" creationId="{0DEADEDD-B402-4883-933F-EED223E16839}"/>
          </ac:spMkLst>
        </pc:spChg>
        <pc:spChg chg="del">
          <ac:chgData name="Marina Pavić Črne" userId="2d19306b-4a44-4f9d-b76b-a1d9f6ca159f" providerId="ADAL" clId="{3824BC44-CFFF-49B7-BD23-FB598684AA6A}" dt="2023-01-20T14:22:16.040" v="644" actId="478"/>
          <ac:spMkLst>
            <pc:docMk/>
            <pc:sldMk cId="956433903" sldId="313"/>
            <ac:spMk id="23" creationId="{725612D2-B90B-47E9-B7AF-5CCA9F91F123}"/>
          </ac:spMkLst>
        </pc:spChg>
        <pc:spChg chg="add del mod">
          <ac:chgData name="Marina Pavić Črne" userId="2d19306b-4a44-4f9d-b76b-a1d9f6ca159f" providerId="ADAL" clId="{3824BC44-CFFF-49B7-BD23-FB598684AA6A}" dt="2023-01-20T14:27:42.483" v="1048" actId="14100"/>
          <ac:spMkLst>
            <pc:docMk/>
            <pc:sldMk cId="956433903" sldId="313"/>
            <ac:spMk id="28" creationId="{68988F54-3C8E-B71E-2EE3-091D040F0078}"/>
          </ac:spMkLst>
        </pc:spChg>
        <pc:spChg chg="add del mod">
          <ac:chgData name="Marina Pavić Črne" userId="2d19306b-4a44-4f9d-b76b-a1d9f6ca159f" providerId="ADAL" clId="{3824BC44-CFFF-49B7-BD23-FB598684AA6A}" dt="2023-01-20T14:31:27.639" v="1236" actId="20577"/>
          <ac:spMkLst>
            <pc:docMk/>
            <pc:sldMk cId="956433903" sldId="313"/>
            <ac:spMk id="29" creationId="{F7F875BE-3AA4-EFFA-92D3-7ACB12452029}"/>
          </ac:spMkLst>
        </pc:spChg>
        <pc:spChg chg="add del mod">
          <ac:chgData name="Marina Pavić Črne" userId="2d19306b-4a44-4f9d-b76b-a1d9f6ca159f" providerId="ADAL" clId="{3824BC44-CFFF-49B7-BD23-FB598684AA6A}" dt="2023-01-20T14:32:39.470" v="1353" actId="20577"/>
          <ac:spMkLst>
            <pc:docMk/>
            <pc:sldMk cId="956433903" sldId="313"/>
            <ac:spMk id="30" creationId="{AC1C0649-2F8B-EF57-6D27-7FAB0F86661F}"/>
          </ac:spMkLst>
        </pc:spChg>
        <pc:spChg chg="del">
          <ac:chgData name="Marina Pavić Črne" userId="2d19306b-4a44-4f9d-b76b-a1d9f6ca159f" providerId="ADAL" clId="{3824BC44-CFFF-49B7-BD23-FB598684AA6A}" dt="2023-01-20T14:22:53.258" v="668" actId="478"/>
          <ac:spMkLst>
            <pc:docMk/>
            <pc:sldMk cId="956433903" sldId="313"/>
            <ac:spMk id="67" creationId="{621F9B52-6E85-B4CB-1C5C-9B5E8EEE4E36}"/>
          </ac:spMkLst>
        </pc:spChg>
        <pc:spChg chg="del mod">
          <ac:chgData name="Marina Pavić Črne" userId="2d19306b-4a44-4f9d-b76b-a1d9f6ca159f" providerId="ADAL" clId="{3824BC44-CFFF-49B7-BD23-FB598684AA6A}" dt="2023-01-20T14:22:55.242" v="670" actId="478"/>
          <ac:spMkLst>
            <pc:docMk/>
            <pc:sldMk cId="956433903" sldId="313"/>
            <ac:spMk id="69" creationId="{CABA3D17-6E7B-6604-7631-1D2D524A7EC2}"/>
          </ac:spMkLst>
        </pc:spChg>
        <pc:spChg chg="del">
          <ac:chgData name="Marina Pavić Črne" userId="2d19306b-4a44-4f9d-b76b-a1d9f6ca159f" providerId="ADAL" clId="{3824BC44-CFFF-49B7-BD23-FB598684AA6A}" dt="2023-01-20T14:22:57.805" v="672" actId="478"/>
          <ac:spMkLst>
            <pc:docMk/>
            <pc:sldMk cId="956433903" sldId="313"/>
            <ac:spMk id="75" creationId="{FA45EFAA-24B7-F857-8B49-737A95FB0C2F}"/>
          </ac:spMkLst>
        </pc:spChg>
        <pc:spChg chg="del">
          <ac:chgData name="Marina Pavić Črne" userId="2d19306b-4a44-4f9d-b76b-a1d9f6ca159f" providerId="ADAL" clId="{3824BC44-CFFF-49B7-BD23-FB598684AA6A}" dt="2023-01-20T14:22:58.679" v="673" actId="478"/>
          <ac:spMkLst>
            <pc:docMk/>
            <pc:sldMk cId="956433903" sldId="313"/>
            <ac:spMk id="76" creationId="{31196935-3261-44F1-4FFF-C1447C0382E9}"/>
          </ac:spMkLst>
        </pc:spChg>
        <pc:spChg chg="del">
          <ac:chgData name="Marina Pavić Črne" userId="2d19306b-4a44-4f9d-b76b-a1d9f6ca159f" providerId="ADAL" clId="{3824BC44-CFFF-49B7-BD23-FB598684AA6A}" dt="2023-01-20T14:22:59.461" v="674" actId="478"/>
          <ac:spMkLst>
            <pc:docMk/>
            <pc:sldMk cId="956433903" sldId="313"/>
            <ac:spMk id="77" creationId="{1EEEE4AE-C351-C901-FA6F-F04B6F1F3D3E}"/>
          </ac:spMkLst>
        </pc:spChg>
        <pc:spChg chg="del">
          <ac:chgData name="Marina Pavić Črne" userId="2d19306b-4a44-4f9d-b76b-a1d9f6ca159f" providerId="ADAL" clId="{3824BC44-CFFF-49B7-BD23-FB598684AA6A}" dt="2023-01-20T14:22:27.696" v="650" actId="478"/>
          <ac:spMkLst>
            <pc:docMk/>
            <pc:sldMk cId="956433903" sldId="313"/>
            <ac:spMk id="144" creationId="{F21E8B07-0BC6-4DE6-B1E4-773C5D1F75EB}"/>
          </ac:spMkLst>
        </pc:spChg>
        <pc:spChg chg="del">
          <ac:chgData name="Marina Pavić Črne" userId="2d19306b-4a44-4f9d-b76b-a1d9f6ca159f" providerId="ADAL" clId="{3824BC44-CFFF-49B7-BD23-FB598684AA6A}" dt="2023-01-20T14:22:09.822" v="640" actId="478"/>
          <ac:spMkLst>
            <pc:docMk/>
            <pc:sldMk cId="956433903" sldId="313"/>
            <ac:spMk id="147" creationId="{F3AE564E-E1AB-422A-9067-1D83448922D2}"/>
          </ac:spMkLst>
        </pc:spChg>
        <pc:spChg chg="add del mod">
          <ac:chgData name="Marina Pavić Črne" userId="2d19306b-4a44-4f9d-b76b-a1d9f6ca159f" providerId="ADAL" clId="{3824BC44-CFFF-49B7-BD23-FB598684AA6A}" dt="2023-01-20T14:25:40.830" v="801" actId="20577"/>
          <ac:spMkLst>
            <pc:docMk/>
            <pc:sldMk cId="956433903" sldId="313"/>
            <ac:spMk id="150" creationId="{A84C8281-0D5E-4BF0-AB85-487647294920}"/>
          </ac:spMkLst>
        </pc:spChg>
        <pc:spChg chg="add del mod">
          <ac:chgData name="Marina Pavić Črne" userId="2d19306b-4a44-4f9d-b76b-a1d9f6ca159f" providerId="ADAL" clId="{3824BC44-CFFF-49B7-BD23-FB598684AA6A}" dt="2023-01-20T14:25:17.753" v="758" actId="14100"/>
          <ac:spMkLst>
            <pc:docMk/>
            <pc:sldMk cId="956433903" sldId="313"/>
            <ac:spMk id="153" creationId="{29118B4F-266C-48F0-8CAF-8BA67DF9A649}"/>
          </ac:spMkLst>
        </pc:spChg>
        <pc:spChg chg="del">
          <ac:chgData name="Marina Pavić Črne" userId="2d19306b-4a44-4f9d-b76b-a1d9f6ca159f" providerId="ADAL" clId="{3824BC44-CFFF-49B7-BD23-FB598684AA6A}" dt="2023-01-20T14:22:50.117" v="664" actId="478"/>
          <ac:spMkLst>
            <pc:docMk/>
            <pc:sldMk cId="956433903" sldId="313"/>
            <ac:spMk id="156" creationId="{A2C318BC-6BF6-496E-9A8C-13F9CFE491B5}"/>
          </ac:spMkLst>
        </pc:spChg>
        <pc:spChg chg="del">
          <ac:chgData name="Marina Pavić Črne" userId="2d19306b-4a44-4f9d-b76b-a1d9f6ca159f" providerId="ADAL" clId="{3824BC44-CFFF-49B7-BD23-FB598684AA6A}" dt="2023-01-20T14:23:00.883" v="675" actId="478"/>
          <ac:spMkLst>
            <pc:docMk/>
            <pc:sldMk cId="956433903" sldId="313"/>
            <ac:spMk id="159" creationId="{8EED5A81-D106-422F-8455-CF5F456EB3E0}"/>
          </ac:spMkLst>
        </pc:spChg>
        <pc:spChg chg="del">
          <ac:chgData name="Marina Pavić Črne" userId="2d19306b-4a44-4f9d-b76b-a1d9f6ca159f" providerId="ADAL" clId="{3824BC44-CFFF-49B7-BD23-FB598684AA6A}" dt="2023-01-20T14:22:57.039" v="671" actId="478"/>
          <ac:spMkLst>
            <pc:docMk/>
            <pc:sldMk cId="956433903" sldId="313"/>
            <ac:spMk id="162" creationId="{BD569EE8-357F-4061-8190-6041007FBE4B}"/>
          </ac:spMkLst>
        </pc:spChg>
        <pc:spChg chg="del">
          <ac:chgData name="Marina Pavić Črne" userId="2d19306b-4a44-4f9d-b76b-a1d9f6ca159f" providerId="ADAL" clId="{3824BC44-CFFF-49B7-BD23-FB598684AA6A}" dt="2023-01-20T14:22:50.914" v="665" actId="478"/>
          <ac:spMkLst>
            <pc:docMk/>
            <pc:sldMk cId="956433903" sldId="313"/>
            <ac:spMk id="168" creationId="{6373F713-1680-4734-878B-86B182DC5AA6}"/>
          </ac:spMkLst>
        </pc:spChg>
        <pc:spChg chg="del">
          <ac:chgData name="Marina Pavić Črne" userId="2d19306b-4a44-4f9d-b76b-a1d9f6ca159f" providerId="ADAL" clId="{3824BC44-CFFF-49B7-BD23-FB598684AA6A}" dt="2023-01-20T14:22:51.570" v="666" actId="478"/>
          <ac:spMkLst>
            <pc:docMk/>
            <pc:sldMk cId="956433903" sldId="313"/>
            <ac:spMk id="171" creationId="{BEFA9A02-F4DD-44E9-86C2-C8ADA3189685}"/>
          </ac:spMkLst>
        </pc:spChg>
        <pc:spChg chg="del">
          <ac:chgData name="Marina Pavić Črne" userId="2d19306b-4a44-4f9d-b76b-a1d9f6ca159f" providerId="ADAL" clId="{3824BC44-CFFF-49B7-BD23-FB598684AA6A}" dt="2023-01-20T14:22:52.352" v="667" actId="478"/>
          <ac:spMkLst>
            <pc:docMk/>
            <pc:sldMk cId="956433903" sldId="313"/>
            <ac:spMk id="174" creationId="{EE16D351-7B7B-4FCF-8D90-11468672A1EC}"/>
          </ac:spMkLst>
        </pc:spChg>
        <pc:spChg chg="add del mod">
          <ac:chgData name="Marina Pavić Črne" userId="2d19306b-4a44-4f9d-b76b-a1d9f6ca159f" providerId="ADAL" clId="{3824BC44-CFFF-49B7-BD23-FB598684AA6A}" dt="2023-01-20T14:30:48.156" v="1142" actId="20577"/>
          <ac:spMkLst>
            <pc:docMk/>
            <pc:sldMk cId="956433903" sldId="313"/>
            <ac:spMk id="177" creationId="{62FE95E2-7899-46D1-BD09-DBC69EBBF739}"/>
          </ac:spMkLst>
        </pc:spChg>
        <pc:spChg chg="del">
          <ac:chgData name="Marina Pavić Črne" userId="2d19306b-4a44-4f9d-b76b-a1d9f6ca159f" providerId="ADAL" clId="{3824BC44-CFFF-49B7-BD23-FB598684AA6A}" dt="2023-01-20T14:22:20.337" v="646" actId="478"/>
          <ac:spMkLst>
            <pc:docMk/>
            <pc:sldMk cId="956433903" sldId="313"/>
            <ac:spMk id="180" creationId="{C93299AE-BEEA-4E5E-88CB-50F2F112D78D}"/>
          </ac:spMkLst>
        </pc:spChg>
        <pc:spChg chg="del mod">
          <ac:chgData name="Marina Pavić Črne" userId="2d19306b-4a44-4f9d-b76b-a1d9f6ca159f" providerId="ADAL" clId="{3824BC44-CFFF-49B7-BD23-FB598684AA6A}" dt="2023-01-20T14:22:23.649" v="648" actId="478"/>
          <ac:spMkLst>
            <pc:docMk/>
            <pc:sldMk cId="956433903" sldId="313"/>
            <ac:spMk id="183" creationId="{DC38D3DB-30B8-4A79-9C76-C565CFF33780}"/>
          </ac:spMkLst>
        </pc:spChg>
        <pc:spChg chg="del">
          <ac:chgData name="Marina Pavić Črne" userId="2d19306b-4a44-4f9d-b76b-a1d9f6ca159f" providerId="ADAL" clId="{3824BC44-CFFF-49B7-BD23-FB598684AA6A}" dt="2023-01-20T14:22:11.243" v="641" actId="478"/>
          <ac:spMkLst>
            <pc:docMk/>
            <pc:sldMk cId="956433903" sldId="313"/>
            <ac:spMk id="186" creationId="{E00EF2F1-621C-44D5-923A-283EAD95A813}"/>
          </ac:spMkLst>
        </pc:spChg>
        <pc:spChg chg="del">
          <ac:chgData name="Marina Pavić Črne" userId="2d19306b-4a44-4f9d-b76b-a1d9f6ca159f" providerId="ADAL" clId="{3824BC44-CFFF-49B7-BD23-FB598684AA6A}" dt="2023-01-20T14:22:12.728" v="642" actId="478"/>
          <ac:spMkLst>
            <pc:docMk/>
            <pc:sldMk cId="956433903" sldId="313"/>
            <ac:spMk id="189" creationId="{AF7D30AD-3130-40C6-8BC9-7EE80B4B9A00}"/>
          </ac:spMkLst>
        </pc:spChg>
        <pc:spChg chg="del">
          <ac:chgData name="Marina Pavić Črne" userId="2d19306b-4a44-4f9d-b76b-a1d9f6ca159f" providerId="ADAL" clId="{3824BC44-CFFF-49B7-BD23-FB598684AA6A}" dt="2023-01-20T14:22:14.087" v="643" actId="478"/>
          <ac:spMkLst>
            <pc:docMk/>
            <pc:sldMk cId="956433903" sldId="313"/>
            <ac:spMk id="192" creationId="{7893426B-E83B-41DC-A793-6BBC6104B3A6}"/>
          </ac:spMkLst>
        </pc:spChg>
        <pc:spChg chg="add del mod">
          <ac:chgData name="Marina Pavić Črne" userId="2d19306b-4a44-4f9d-b76b-a1d9f6ca159f" providerId="ADAL" clId="{3824BC44-CFFF-49B7-BD23-FB598684AA6A}" dt="2023-01-20T14:27:45.171" v="1049" actId="20577"/>
          <ac:spMkLst>
            <pc:docMk/>
            <pc:sldMk cId="956433903" sldId="313"/>
            <ac:spMk id="195" creationId="{81AC151D-872D-4D73-AE29-952F653257C0}"/>
          </ac:spMkLst>
        </pc:spChg>
        <pc:cxnChg chg="del">
          <ac:chgData name="Marina Pavić Črne" userId="2d19306b-4a44-4f9d-b76b-a1d9f6ca159f" providerId="ADAL" clId="{3824BC44-CFFF-49B7-BD23-FB598684AA6A}" dt="2023-01-20T14:22:32.727" v="654" actId="478"/>
          <ac:cxnSpMkLst>
            <pc:docMk/>
            <pc:sldMk cId="956433903" sldId="313"/>
            <ac:cxnSpMk id="2" creationId="{FE5CE1F8-570D-4885-B9A3-2539980A4EC1}"/>
          </ac:cxnSpMkLst>
        </pc:cxnChg>
        <pc:cxnChg chg="del">
          <ac:chgData name="Marina Pavić Črne" userId="2d19306b-4a44-4f9d-b76b-a1d9f6ca159f" providerId="ADAL" clId="{3824BC44-CFFF-49B7-BD23-FB598684AA6A}" dt="2023-01-20T14:22:34.290" v="655" actId="478"/>
          <ac:cxnSpMkLst>
            <pc:docMk/>
            <pc:sldMk cId="956433903" sldId="313"/>
            <ac:cxnSpMk id="3" creationId="{BDB4A596-1925-4CF0-8DDA-2DBE3E6B75A7}"/>
          </ac:cxnSpMkLst>
        </pc:cxnChg>
        <pc:cxnChg chg="add mod ord">
          <ac:chgData name="Marina Pavić Črne" userId="2d19306b-4a44-4f9d-b76b-a1d9f6ca159f" providerId="ADAL" clId="{3824BC44-CFFF-49B7-BD23-FB598684AA6A}" dt="2023-01-20T14:28:28.482" v="1056" actId="167"/>
          <ac:cxnSpMkLst>
            <pc:docMk/>
            <pc:sldMk cId="956433903" sldId="313"/>
            <ac:cxnSpMk id="5" creationId="{4A710B19-9DA8-66F1-2965-FC5C2B3280DD}"/>
          </ac:cxnSpMkLst>
        </pc:cxnChg>
        <pc:cxnChg chg="del">
          <ac:chgData name="Marina Pavić Črne" userId="2d19306b-4a44-4f9d-b76b-a1d9f6ca159f" providerId="ADAL" clId="{3824BC44-CFFF-49B7-BD23-FB598684AA6A}" dt="2023-01-20T14:22:35.602" v="656" actId="478"/>
          <ac:cxnSpMkLst>
            <pc:docMk/>
            <pc:sldMk cId="956433903" sldId="313"/>
            <ac:cxnSpMk id="6" creationId="{0C9845EF-AB31-4EB7-ADFB-2543D92986E8}"/>
          </ac:cxnSpMkLst>
        </pc:cxnChg>
        <pc:cxnChg chg="del">
          <ac:chgData name="Marina Pavić Črne" userId="2d19306b-4a44-4f9d-b76b-a1d9f6ca159f" providerId="ADAL" clId="{3824BC44-CFFF-49B7-BD23-FB598684AA6A}" dt="2023-01-20T14:22:45.180" v="662" actId="478"/>
          <ac:cxnSpMkLst>
            <pc:docMk/>
            <pc:sldMk cId="956433903" sldId="313"/>
            <ac:cxnSpMk id="7" creationId="{1C54223A-2F2C-4434-A30B-92D8CEE93CF0}"/>
          </ac:cxnSpMkLst>
        </pc:cxnChg>
        <pc:cxnChg chg="add mod">
          <ac:chgData name="Marina Pavić Črne" userId="2d19306b-4a44-4f9d-b76b-a1d9f6ca159f" providerId="ADAL" clId="{3824BC44-CFFF-49B7-BD23-FB598684AA6A}" dt="2023-01-20T14:28:20.498" v="1055" actId="108"/>
          <ac:cxnSpMkLst>
            <pc:docMk/>
            <pc:sldMk cId="956433903" sldId="313"/>
            <ac:cxnSpMk id="9" creationId="{D61DA897-3031-EF30-8921-8A651D0B5F87}"/>
          </ac:cxnSpMkLst>
        </pc:cxnChg>
        <pc:cxnChg chg="add del mod">
          <ac:chgData name="Marina Pavić Črne" userId="2d19306b-4a44-4f9d-b76b-a1d9f6ca159f" providerId="ADAL" clId="{3824BC44-CFFF-49B7-BD23-FB598684AA6A}" dt="2023-01-20T14:25:59.490" v="804" actId="1076"/>
          <ac:cxnSpMkLst>
            <pc:docMk/>
            <pc:sldMk cId="956433903" sldId="313"/>
            <ac:cxnSpMk id="10" creationId="{273FE68B-D6B3-4422-B31A-4154C1A2BAED}"/>
          </ac:cxnSpMkLst>
        </pc:cxnChg>
        <pc:cxnChg chg="del">
          <ac:chgData name="Marina Pavić Črne" userId="2d19306b-4a44-4f9d-b76b-a1d9f6ca159f" providerId="ADAL" clId="{3824BC44-CFFF-49B7-BD23-FB598684AA6A}" dt="2023-01-20T14:23:06.148" v="679" actId="478"/>
          <ac:cxnSpMkLst>
            <pc:docMk/>
            <pc:sldMk cId="956433903" sldId="313"/>
            <ac:cxnSpMk id="16" creationId="{11E9B743-2518-4E9D-9AE1-3998DBFBCD34}"/>
          </ac:cxnSpMkLst>
        </pc:cxnChg>
        <pc:cxnChg chg="del">
          <ac:chgData name="Marina Pavić Črne" userId="2d19306b-4a44-4f9d-b76b-a1d9f6ca159f" providerId="ADAL" clId="{3824BC44-CFFF-49B7-BD23-FB598684AA6A}" dt="2023-01-20T14:23:08.101" v="680" actId="478"/>
          <ac:cxnSpMkLst>
            <pc:docMk/>
            <pc:sldMk cId="956433903" sldId="313"/>
            <ac:cxnSpMk id="17" creationId="{55B40D0C-F84E-4462-89E4-D6DB85AB1D61}"/>
          </ac:cxnSpMkLst>
        </pc:cxnChg>
        <pc:cxnChg chg="del">
          <ac:chgData name="Marina Pavić Črne" userId="2d19306b-4a44-4f9d-b76b-a1d9f6ca159f" providerId="ADAL" clId="{3824BC44-CFFF-49B7-BD23-FB598684AA6A}" dt="2023-01-20T14:23:09.289" v="681" actId="478"/>
          <ac:cxnSpMkLst>
            <pc:docMk/>
            <pc:sldMk cId="956433903" sldId="313"/>
            <ac:cxnSpMk id="19" creationId="{BB4CBFD5-6012-4BE2-83ED-90867D52F6A2}"/>
          </ac:cxnSpMkLst>
        </pc:cxnChg>
        <pc:cxnChg chg="del">
          <ac:chgData name="Marina Pavić Črne" userId="2d19306b-4a44-4f9d-b76b-a1d9f6ca159f" providerId="ADAL" clId="{3824BC44-CFFF-49B7-BD23-FB598684AA6A}" dt="2023-01-20T14:23:11.367" v="683" actId="478"/>
          <ac:cxnSpMkLst>
            <pc:docMk/>
            <pc:sldMk cId="956433903" sldId="313"/>
            <ac:cxnSpMk id="20" creationId="{3377B15D-B0DE-401C-93B7-D8352DEE60C2}"/>
          </ac:cxnSpMkLst>
        </pc:cxnChg>
        <pc:cxnChg chg="del">
          <ac:chgData name="Marina Pavić Črne" userId="2d19306b-4a44-4f9d-b76b-a1d9f6ca159f" providerId="ADAL" clId="{3824BC44-CFFF-49B7-BD23-FB598684AA6A}" dt="2023-01-20T14:22:30.227" v="652" actId="478"/>
          <ac:cxnSpMkLst>
            <pc:docMk/>
            <pc:sldMk cId="956433903" sldId="313"/>
            <ac:cxnSpMk id="21" creationId="{B804FCC3-2EDB-4E98-AD3D-D5848AE1337C}"/>
          </ac:cxnSpMkLst>
        </pc:cxnChg>
        <pc:cxnChg chg="del">
          <ac:chgData name="Marina Pavić Črne" userId="2d19306b-4a44-4f9d-b76b-a1d9f6ca159f" providerId="ADAL" clId="{3824BC44-CFFF-49B7-BD23-FB598684AA6A}" dt="2023-01-20T14:22:31.368" v="653" actId="478"/>
          <ac:cxnSpMkLst>
            <pc:docMk/>
            <pc:sldMk cId="956433903" sldId="313"/>
            <ac:cxnSpMk id="22" creationId="{8E4CD3FD-4CA2-4C9C-89C8-73F04D561CC6}"/>
          </ac:cxnSpMkLst>
        </pc:cxnChg>
        <pc:cxnChg chg="del">
          <ac:chgData name="Marina Pavić Črne" userId="2d19306b-4a44-4f9d-b76b-a1d9f6ca159f" providerId="ADAL" clId="{3824BC44-CFFF-49B7-BD23-FB598684AA6A}" dt="2023-01-20T14:22:37.118" v="657" actId="478"/>
          <ac:cxnSpMkLst>
            <pc:docMk/>
            <pc:sldMk cId="956433903" sldId="313"/>
            <ac:cxnSpMk id="24" creationId="{9C12CAFB-EB6F-4237-A8EF-4BED7D1D743F}"/>
          </ac:cxnSpMkLst>
        </pc:cxnChg>
        <pc:cxnChg chg="add mod">
          <ac:chgData name="Marina Pavić Črne" userId="2d19306b-4a44-4f9d-b76b-a1d9f6ca159f" providerId="ADAL" clId="{3824BC44-CFFF-49B7-BD23-FB598684AA6A}" dt="2023-01-20T14:28:59.363" v="1058" actId="108"/>
          <ac:cxnSpMkLst>
            <pc:docMk/>
            <pc:sldMk cId="956433903" sldId="313"/>
            <ac:cxnSpMk id="25" creationId="{2432D2F1-B0DA-309D-1594-D48C7A3C644E}"/>
          </ac:cxnSpMkLst>
        </pc:cxnChg>
        <pc:cxnChg chg="del">
          <ac:chgData name="Marina Pavić Črne" userId="2d19306b-4a44-4f9d-b76b-a1d9f6ca159f" providerId="ADAL" clId="{3824BC44-CFFF-49B7-BD23-FB598684AA6A}" dt="2023-01-20T14:22:41.430" v="660" actId="478"/>
          <ac:cxnSpMkLst>
            <pc:docMk/>
            <pc:sldMk cId="956433903" sldId="313"/>
            <ac:cxnSpMk id="26" creationId="{11757467-B572-5D24-400D-60A365319B28}"/>
          </ac:cxnSpMkLst>
        </pc:cxnChg>
        <pc:cxnChg chg="del">
          <ac:chgData name="Marina Pavić Črne" userId="2d19306b-4a44-4f9d-b76b-a1d9f6ca159f" providerId="ADAL" clId="{3824BC44-CFFF-49B7-BD23-FB598684AA6A}" dt="2023-01-20T14:22:37.977" v="658" actId="478"/>
          <ac:cxnSpMkLst>
            <pc:docMk/>
            <pc:sldMk cId="956433903" sldId="313"/>
            <ac:cxnSpMk id="27" creationId="{68D449F7-1E5B-74AA-2F8E-0887B2792F53}"/>
          </ac:cxnSpMkLst>
        </pc:cxnChg>
        <pc:cxnChg chg="add mod ord">
          <ac:chgData name="Marina Pavić Črne" userId="2d19306b-4a44-4f9d-b76b-a1d9f6ca159f" providerId="ADAL" clId="{3824BC44-CFFF-49B7-BD23-FB598684AA6A}" dt="2023-01-20T14:30:18.610" v="1070" actId="1076"/>
          <ac:cxnSpMkLst>
            <pc:docMk/>
            <pc:sldMk cId="956433903" sldId="313"/>
            <ac:cxnSpMk id="31" creationId="{82DA91BA-5EF9-F81C-5EE5-B0C68B73F3E8}"/>
          </ac:cxnSpMkLst>
        </pc:cxnChg>
        <pc:cxnChg chg="add del mod">
          <ac:chgData name="Marina Pavić Črne" userId="2d19306b-4a44-4f9d-b76b-a1d9f6ca159f" providerId="ADAL" clId="{3824BC44-CFFF-49B7-BD23-FB598684AA6A}" dt="2023-01-20T14:29:56.526" v="1067" actId="478"/>
          <ac:cxnSpMkLst>
            <pc:docMk/>
            <pc:sldMk cId="956433903" sldId="313"/>
            <ac:cxnSpMk id="65" creationId="{2B8A8899-17B8-07F2-9CD2-0FAFC9483680}"/>
          </ac:cxnSpMkLst>
        </pc:cxnChg>
        <pc:cxnChg chg="del">
          <ac:chgData name="Marina Pavić Črne" userId="2d19306b-4a44-4f9d-b76b-a1d9f6ca159f" providerId="ADAL" clId="{3824BC44-CFFF-49B7-BD23-FB598684AA6A}" dt="2023-01-20T14:23:10.023" v="682" actId="478"/>
          <ac:cxnSpMkLst>
            <pc:docMk/>
            <pc:sldMk cId="956433903" sldId="313"/>
            <ac:cxnSpMk id="68" creationId="{FE76CF54-3B68-7040-5D40-189636A175EA}"/>
          </ac:cxnSpMkLst>
        </pc:cxnChg>
        <pc:cxnChg chg="add mod">
          <ac:chgData name="Marina Pavić Črne" userId="2d19306b-4a44-4f9d-b76b-a1d9f6ca159f" providerId="ADAL" clId="{3824BC44-CFFF-49B7-BD23-FB598684AA6A}" dt="2023-01-20T14:30:12.916" v="1069" actId="108"/>
          <ac:cxnSpMkLst>
            <pc:docMk/>
            <pc:sldMk cId="956433903" sldId="313"/>
            <ac:cxnSpMk id="71" creationId="{FE3BC761-4813-ECF7-2DA7-B7B4C8661972}"/>
          </ac:cxnSpMkLst>
        </pc:cxnChg>
        <pc:cxnChg chg="del">
          <ac:chgData name="Marina Pavić Črne" userId="2d19306b-4a44-4f9d-b76b-a1d9f6ca159f" providerId="ADAL" clId="{3824BC44-CFFF-49B7-BD23-FB598684AA6A}" dt="2023-01-20T14:23:05.226" v="678" actId="478"/>
          <ac:cxnSpMkLst>
            <pc:docMk/>
            <pc:sldMk cId="956433903" sldId="313"/>
            <ac:cxnSpMk id="74" creationId="{454B4C7E-1E9C-50AB-AE79-6C70027C33E4}"/>
          </ac:cxnSpMkLst>
        </pc:cxnChg>
        <pc:cxnChg chg="del">
          <ac:chgData name="Marina Pavić Črne" userId="2d19306b-4a44-4f9d-b76b-a1d9f6ca159f" providerId="ADAL" clId="{3824BC44-CFFF-49B7-BD23-FB598684AA6A}" dt="2023-01-20T14:23:12.788" v="684" actId="478"/>
          <ac:cxnSpMkLst>
            <pc:docMk/>
            <pc:sldMk cId="956433903" sldId="313"/>
            <ac:cxnSpMk id="78" creationId="{3CBBBC88-4AFD-AE6D-BB74-2C40FA973854}"/>
          </ac:cxnSpMkLst>
        </pc:cxnChg>
        <pc:cxnChg chg="del">
          <ac:chgData name="Marina Pavić Črne" userId="2d19306b-4a44-4f9d-b76b-a1d9f6ca159f" providerId="ADAL" clId="{3824BC44-CFFF-49B7-BD23-FB598684AA6A}" dt="2023-01-20T14:23:13.913" v="685" actId="478"/>
          <ac:cxnSpMkLst>
            <pc:docMk/>
            <pc:sldMk cId="956433903" sldId="313"/>
            <ac:cxnSpMk id="79" creationId="{6FB08E22-95DF-FF79-3AAC-4C0CDEE1C0B8}"/>
          </ac:cxnSpMkLst>
        </pc:cxnChg>
        <pc:cxnChg chg="del">
          <ac:chgData name="Marina Pavić Črne" userId="2d19306b-4a44-4f9d-b76b-a1d9f6ca159f" providerId="ADAL" clId="{3824BC44-CFFF-49B7-BD23-FB598684AA6A}" dt="2023-01-20T14:23:14.726" v="686" actId="478"/>
          <ac:cxnSpMkLst>
            <pc:docMk/>
            <pc:sldMk cId="956433903" sldId="313"/>
            <ac:cxnSpMk id="80" creationId="{A8ADE204-0281-3169-475E-41C61B64DEF2}"/>
          </ac:cxnSpMkLst>
        </pc:cxnChg>
        <pc:cxnChg chg="del">
          <ac:chgData name="Marina Pavić Črne" userId="2d19306b-4a44-4f9d-b76b-a1d9f6ca159f" providerId="ADAL" clId="{3824BC44-CFFF-49B7-BD23-FB598684AA6A}" dt="2023-01-20T14:23:03.679" v="677" actId="478"/>
          <ac:cxnSpMkLst>
            <pc:docMk/>
            <pc:sldMk cId="956433903" sldId="313"/>
            <ac:cxnSpMk id="81" creationId="{98FA616D-B48F-91BB-59E7-8B8197D1F932}"/>
          </ac:cxnSpMkLst>
        </pc:cxnChg>
        <pc:cxnChg chg="del">
          <ac:chgData name="Marina Pavić Črne" userId="2d19306b-4a44-4f9d-b76b-a1d9f6ca159f" providerId="ADAL" clId="{3824BC44-CFFF-49B7-BD23-FB598684AA6A}" dt="2023-01-20T14:22:39.946" v="659" actId="478"/>
          <ac:cxnSpMkLst>
            <pc:docMk/>
            <pc:sldMk cId="956433903" sldId="313"/>
            <ac:cxnSpMk id="83" creationId="{6B7B494C-8888-457E-82D1-32EE6B401023}"/>
          </ac:cxnSpMkLst>
        </pc:cxnChg>
        <pc:cxnChg chg="add del mod">
          <ac:chgData name="Marina Pavić Črne" userId="2d19306b-4a44-4f9d-b76b-a1d9f6ca159f" providerId="ADAL" clId="{3824BC44-CFFF-49B7-BD23-FB598684AA6A}" dt="2023-01-20T14:25:50.845" v="802" actId="1076"/>
          <ac:cxnSpMkLst>
            <pc:docMk/>
            <pc:sldMk cId="956433903" sldId="313"/>
            <ac:cxnSpMk id="84" creationId="{215A627E-A616-4B35-A822-BCD857D053E8}"/>
          </ac:cxnSpMkLst>
        </pc:cxnChg>
        <pc:cxnChg chg="del">
          <ac:chgData name="Marina Pavić Črne" userId="2d19306b-4a44-4f9d-b76b-a1d9f6ca159f" providerId="ADAL" clId="{3824BC44-CFFF-49B7-BD23-FB598684AA6A}" dt="2023-01-20T14:22:47.195" v="663" actId="478"/>
          <ac:cxnSpMkLst>
            <pc:docMk/>
            <pc:sldMk cId="956433903" sldId="313"/>
            <ac:cxnSpMk id="96" creationId="{185DC171-E6CD-4880-8EF4-7E0DB7F6C2B2}"/>
          </ac:cxnSpMkLst>
        </pc:cxnChg>
        <pc:cxnChg chg="del">
          <ac:chgData name="Marina Pavić Črne" userId="2d19306b-4a44-4f9d-b76b-a1d9f6ca159f" providerId="ADAL" clId="{3824BC44-CFFF-49B7-BD23-FB598684AA6A}" dt="2023-01-20T14:22:43.742" v="661" actId="478"/>
          <ac:cxnSpMkLst>
            <pc:docMk/>
            <pc:sldMk cId="956433903" sldId="313"/>
            <ac:cxnSpMk id="97" creationId="{B5956150-D730-4D39-8E56-5123DA7B1791}"/>
          </ac:cxnSpMkLst>
        </pc:cxnChg>
        <pc:cxnChg chg="del">
          <ac:chgData name="Marina Pavić Črne" userId="2d19306b-4a44-4f9d-b76b-a1d9f6ca159f" providerId="ADAL" clId="{3824BC44-CFFF-49B7-BD23-FB598684AA6A}" dt="2023-01-20T14:23:02.632" v="676" actId="478"/>
          <ac:cxnSpMkLst>
            <pc:docMk/>
            <pc:sldMk cId="956433903" sldId="313"/>
            <ac:cxnSpMk id="100" creationId="{92CA40FF-E75F-4233-A382-4E9DE1FACF8D}"/>
          </ac:cxnSpMkLst>
        </pc:cxnChg>
        <pc:cxnChg chg="del">
          <ac:chgData name="Marina Pavić Črne" userId="2d19306b-4a44-4f9d-b76b-a1d9f6ca159f" providerId="ADAL" clId="{3824BC44-CFFF-49B7-BD23-FB598684AA6A}" dt="2023-01-20T14:22:28.946" v="651" actId="478"/>
          <ac:cxnSpMkLst>
            <pc:docMk/>
            <pc:sldMk cId="956433903" sldId="313"/>
            <ac:cxnSpMk id="206" creationId="{3075AB11-BAD3-42E5-BC8F-B1153E21F91C}"/>
          </ac:cxnSpMkLst>
        </pc:cxnChg>
      </pc:sldChg>
      <pc:sldChg chg="new del">
        <pc:chgData name="Marina Pavić Črne" userId="2d19306b-4a44-4f9d-b76b-a1d9f6ca159f" providerId="ADAL" clId="{3824BC44-CFFF-49B7-BD23-FB598684AA6A}" dt="2023-01-25T12:09:51.432" v="1473" actId="47"/>
        <pc:sldMkLst>
          <pc:docMk/>
          <pc:sldMk cId="1405212532" sldId="314"/>
        </pc:sldMkLst>
      </pc:sldChg>
      <pc:sldChg chg="del">
        <pc:chgData name="Marina Pavić Črne" userId="2d19306b-4a44-4f9d-b76b-a1d9f6ca159f" providerId="ADAL" clId="{3824BC44-CFFF-49B7-BD23-FB598684AA6A}" dt="2023-01-20T14:21:06.451" v="613" actId="47"/>
        <pc:sldMkLst>
          <pc:docMk/>
          <pc:sldMk cId="2500734759" sldId="314"/>
        </pc:sldMkLst>
      </pc:sldChg>
      <pc:sldChg chg="modSp mod">
        <pc:chgData name="Marina Pavić Črne" userId="2d19306b-4a44-4f9d-b76b-a1d9f6ca159f" providerId="ADAL" clId="{3824BC44-CFFF-49B7-BD23-FB598684AA6A}" dt="2023-01-25T12:24:13.968" v="2704" actId="123"/>
        <pc:sldMkLst>
          <pc:docMk/>
          <pc:sldMk cId="944734928" sldId="315"/>
        </pc:sldMkLst>
        <pc:spChg chg="mod">
          <ac:chgData name="Marina Pavić Črne" userId="2d19306b-4a44-4f9d-b76b-a1d9f6ca159f" providerId="ADAL" clId="{3824BC44-CFFF-49B7-BD23-FB598684AA6A}" dt="2023-01-25T12:08:49.314" v="1472" actId="14100"/>
          <ac:spMkLst>
            <pc:docMk/>
            <pc:sldMk cId="944734928" sldId="315"/>
            <ac:spMk id="2" creationId="{733131E2-FE42-92DF-47C0-D777C3C4816A}"/>
          </ac:spMkLst>
        </pc:spChg>
        <pc:spChg chg="mod">
          <ac:chgData name="Marina Pavić Črne" userId="2d19306b-4a44-4f9d-b76b-a1d9f6ca159f" providerId="ADAL" clId="{3824BC44-CFFF-49B7-BD23-FB598684AA6A}" dt="2023-01-25T12:24:13.968" v="2704" actId="123"/>
          <ac:spMkLst>
            <pc:docMk/>
            <pc:sldMk cId="944734928" sldId="315"/>
            <ac:spMk id="152" creationId="{E89A1B5B-BD9A-CD4B-BEBF-01D1FA2B5BB3}"/>
          </ac:spMkLst>
        </pc:spChg>
      </pc:sldChg>
      <pc:sldChg chg="del">
        <pc:chgData name="Marina Pavić Črne" userId="2d19306b-4a44-4f9d-b76b-a1d9f6ca159f" providerId="ADAL" clId="{3824BC44-CFFF-49B7-BD23-FB598684AA6A}" dt="2023-01-20T14:21:04.840" v="612" actId="47"/>
        <pc:sldMkLst>
          <pc:docMk/>
          <pc:sldMk cId="1293373045" sldId="315"/>
        </pc:sldMkLst>
      </pc:sldChg>
      <pc:sldChg chg="modSp mod">
        <pc:chgData name="Marina Pavić Črne" userId="2d19306b-4a44-4f9d-b76b-a1d9f6ca159f" providerId="ADAL" clId="{3824BC44-CFFF-49B7-BD23-FB598684AA6A}" dt="2023-01-25T12:23:20.596" v="2699" actId="20577"/>
        <pc:sldMkLst>
          <pc:docMk/>
          <pc:sldMk cId="973045868" sldId="316"/>
        </pc:sldMkLst>
        <pc:spChg chg="mod">
          <ac:chgData name="Marina Pavić Črne" userId="2d19306b-4a44-4f9d-b76b-a1d9f6ca159f" providerId="ADAL" clId="{3824BC44-CFFF-49B7-BD23-FB598684AA6A}" dt="2023-01-25T12:09:59.992" v="1486" actId="20577"/>
          <ac:spMkLst>
            <pc:docMk/>
            <pc:sldMk cId="973045868" sldId="316"/>
            <ac:spMk id="2" creationId="{733131E2-FE42-92DF-47C0-D777C3C4816A}"/>
          </ac:spMkLst>
        </pc:spChg>
        <pc:spChg chg="mod">
          <ac:chgData name="Marina Pavić Črne" userId="2d19306b-4a44-4f9d-b76b-a1d9f6ca159f" providerId="ADAL" clId="{3824BC44-CFFF-49B7-BD23-FB598684AA6A}" dt="2023-01-25T12:23:20.596" v="2699" actId="20577"/>
          <ac:spMkLst>
            <pc:docMk/>
            <pc:sldMk cId="973045868" sldId="316"/>
            <ac:spMk id="152" creationId="{E89A1B5B-BD9A-CD4B-BEBF-01D1FA2B5BB3}"/>
          </ac:spMkLst>
        </pc:spChg>
      </pc:sldChg>
      <pc:sldMasterChg chg="delSldLayout">
        <pc:chgData name="Marina Pavić Črne" userId="2d19306b-4a44-4f9d-b76b-a1d9f6ca159f" providerId="ADAL" clId="{3824BC44-CFFF-49B7-BD23-FB598684AA6A}" dt="2023-01-20T14:21:17.492" v="615" actId="47"/>
        <pc:sldMasterMkLst>
          <pc:docMk/>
          <pc:sldMasterMk cId="3537286426" sldId="2147484448"/>
        </pc:sldMasterMkLst>
        <pc:sldLayoutChg chg="del">
          <pc:chgData name="Marina Pavić Črne" userId="2d19306b-4a44-4f9d-b76b-a1d9f6ca159f" providerId="ADAL" clId="{3824BC44-CFFF-49B7-BD23-FB598684AA6A}" dt="2023-01-20T14:21:00.980" v="610" actId="47"/>
          <pc:sldLayoutMkLst>
            <pc:docMk/>
            <pc:sldMasterMk cId="3537286426" sldId="2147484448"/>
            <pc:sldLayoutMk cId="752034370" sldId="2147484463"/>
          </pc:sldLayoutMkLst>
        </pc:sldLayoutChg>
        <pc:sldLayoutChg chg="del">
          <pc:chgData name="Marina Pavić Črne" userId="2d19306b-4a44-4f9d-b76b-a1d9f6ca159f" providerId="ADAL" clId="{3824BC44-CFFF-49B7-BD23-FB598684AA6A}" dt="2023-01-20T14:21:02.699" v="611" actId="47"/>
          <pc:sldLayoutMkLst>
            <pc:docMk/>
            <pc:sldMasterMk cId="3537286426" sldId="2147484448"/>
            <pc:sldLayoutMk cId="3693586086" sldId="2147484465"/>
          </pc:sldLayoutMkLst>
        </pc:sldLayoutChg>
        <pc:sldLayoutChg chg="del">
          <pc:chgData name="Marina Pavić Črne" userId="2d19306b-4a44-4f9d-b76b-a1d9f6ca159f" providerId="ADAL" clId="{3824BC44-CFFF-49B7-BD23-FB598684AA6A}" dt="2023-01-20T14:21:06.451" v="613" actId="47"/>
          <pc:sldLayoutMkLst>
            <pc:docMk/>
            <pc:sldMasterMk cId="3537286426" sldId="2147484448"/>
            <pc:sldLayoutMk cId="211702463" sldId="2147484466"/>
          </pc:sldLayoutMkLst>
        </pc:sldLayoutChg>
        <pc:sldLayoutChg chg="del">
          <pc:chgData name="Marina Pavić Črne" userId="2d19306b-4a44-4f9d-b76b-a1d9f6ca159f" providerId="ADAL" clId="{3824BC44-CFFF-49B7-BD23-FB598684AA6A}" dt="2023-01-20T14:21:17.492" v="615" actId="47"/>
          <pc:sldLayoutMkLst>
            <pc:docMk/>
            <pc:sldMasterMk cId="3537286426" sldId="2147484448"/>
            <pc:sldLayoutMk cId="1505377002" sldId="2147484467"/>
          </pc:sldLayoutMkLst>
        </pc:sldLayoutChg>
        <pc:sldLayoutChg chg="del">
          <pc:chgData name="Marina Pavić Črne" userId="2d19306b-4a44-4f9d-b76b-a1d9f6ca159f" providerId="ADAL" clId="{3824BC44-CFFF-49B7-BD23-FB598684AA6A}" dt="2023-01-20T14:21:15.007" v="614" actId="47"/>
          <pc:sldLayoutMkLst>
            <pc:docMk/>
            <pc:sldMasterMk cId="3537286426" sldId="2147484448"/>
            <pc:sldLayoutMk cId="3750486009" sldId="2147484468"/>
          </pc:sldLayoutMkLst>
        </pc:sldLayoutChg>
      </pc:sldMasterChg>
    </pc:docChg>
  </pc:docChgLst>
  <pc:docChgLst>
    <pc:chgData name="Marina Pavić Črne" userId="2d19306b-4a44-4f9d-b76b-a1d9f6ca159f" providerId="ADAL" clId="{AC925FC1-4571-4B69-8073-4FE63784531D}"/>
    <pc:docChg chg="undo custSel addSld delSld modSld">
      <pc:chgData name="Marina Pavić Črne" userId="2d19306b-4a44-4f9d-b76b-a1d9f6ca159f" providerId="ADAL" clId="{AC925FC1-4571-4B69-8073-4FE63784531D}" dt="2023-01-19T14:15:32.784" v="2246" actId="1076"/>
      <pc:docMkLst>
        <pc:docMk/>
      </pc:docMkLst>
      <pc:sldChg chg="addSp delSp modSp mod">
        <pc:chgData name="Marina Pavić Črne" userId="2d19306b-4a44-4f9d-b76b-a1d9f6ca159f" providerId="ADAL" clId="{AC925FC1-4571-4B69-8073-4FE63784531D}" dt="2023-01-19T13:22:06.826" v="1558" actId="1076"/>
        <pc:sldMkLst>
          <pc:docMk/>
          <pc:sldMk cId="4254437194" sldId="259"/>
        </pc:sldMkLst>
        <pc:spChg chg="mod">
          <ac:chgData name="Marina Pavić Črne" userId="2d19306b-4a44-4f9d-b76b-a1d9f6ca159f" providerId="ADAL" clId="{AC925FC1-4571-4B69-8073-4FE63784531D}" dt="2023-01-19T11:20:17.852" v="29" actId="20577"/>
          <ac:spMkLst>
            <pc:docMk/>
            <pc:sldMk cId="4254437194" sldId="259"/>
            <ac:spMk id="2" creationId="{733131E2-FE42-92DF-47C0-D777C3C4816A}"/>
          </ac:spMkLst>
        </pc:spChg>
        <pc:spChg chg="add mod">
          <ac:chgData name="Marina Pavić Črne" userId="2d19306b-4a44-4f9d-b76b-a1d9f6ca159f" providerId="ADAL" clId="{AC925FC1-4571-4B69-8073-4FE63784531D}" dt="2023-01-19T13:21:54.074" v="1555" actId="207"/>
          <ac:spMkLst>
            <pc:docMk/>
            <pc:sldMk cId="4254437194" sldId="259"/>
            <ac:spMk id="3" creationId="{C0DCA031-AE75-A54E-DD03-F5ACBCAC295C}"/>
          </ac:spMkLst>
        </pc:spChg>
        <pc:spChg chg="del mod">
          <ac:chgData name="Marina Pavić Črne" userId="2d19306b-4a44-4f9d-b76b-a1d9f6ca159f" providerId="ADAL" clId="{AC925FC1-4571-4B69-8073-4FE63784531D}" dt="2023-01-19T11:19:58.122" v="6"/>
          <ac:spMkLst>
            <pc:docMk/>
            <pc:sldMk cId="4254437194" sldId="259"/>
            <ac:spMk id="152" creationId="{E89A1B5B-BD9A-CD4B-BEBF-01D1FA2B5BB3}"/>
          </ac:spMkLst>
        </pc:spChg>
        <pc:picChg chg="add mod">
          <ac:chgData name="Marina Pavić Črne" userId="2d19306b-4a44-4f9d-b76b-a1d9f6ca159f" providerId="ADAL" clId="{AC925FC1-4571-4B69-8073-4FE63784531D}" dt="2023-01-19T13:22:06.826" v="1558" actId="1076"/>
          <ac:picMkLst>
            <pc:docMk/>
            <pc:sldMk cId="4254437194" sldId="259"/>
            <ac:picMk id="1026" creationId="{C66AE4B7-8E87-F74E-6F5E-2ECA54356AB7}"/>
          </ac:picMkLst>
        </pc:picChg>
      </pc:sldChg>
      <pc:sldChg chg="del">
        <pc:chgData name="Marina Pavić Črne" userId="2d19306b-4a44-4f9d-b76b-a1d9f6ca159f" providerId="ADAL" clId="{AC925FC1-4571-4B69-8073-4FE63784531D}" dt="2023-01-19T11:18:56.020" v="2" actId="47"/>
        <pc:sldMkLst>
          <pc:docMk/>
          <pc:sldMk cId="892146212" sldId="260"/>
        </pc:sldMkLst>
      </pc:sldChg>
      <pc:sldChg chg="del">
        <pc:chgData name="Marina Pavić Črne" userId="2d19306b-4a44-4f9d-b76b-a1d9f6ca159f" providerId="ADAL" clId="{AC925FC1-4571-4B69-8073-4FE63784531D}" dt="2023-01-19T14:07:27.713" v="2233" actId="47"/>
        <pc:sldMkLst>
          <pc:docMk/>
          <pc:sldMk cId="4212917468" sldId="260"/>
        </pc:sldMkLst>
      </pc:sldChg>
      <pc:sldChg chg="add">
        <pc:chgData name="Marina Pavić Črne" userId="2d19306b-4a44-4f9d-b76b-a1d9f6ca159f" providerId="ADAL" clId="{AC925FC1-4571-4B69-8073-4FE63784531D}" dt="2023-01-19T11:18:50.901" v="0"/>
        <pc:sldMkLst>
          <pc:docMk/>
          <pc:sldMk cId="446059426" sldId="261"/>
        </pc:sldMkLst>
      </pc:sldChg>
      <pc:sldChg chg="modSp add del mod">
        <pc:chgData name="Marina Pavić Črne" userId="2d19306b-4a44-4f9d-b76b-a1d9f6ca159f" providerId="ADAL" clId="{AC925FC1-4571-4B69-8073-4FE63784531D}" dt="2023-01-19T13:20:57.686" v="1545" actId="2696"/>
        <pc:sldMkLst>
          <pc:docMk/>
          <pc:sldMk cId="1021999709" sldId="262"/>
        </pc:sldMkLst>
        <pc:spChg chg="mod">
          <ac:chgData name="Marina Pavić Črne" userId="2d19306b-4a44-4f9d-b76b-a1d9f6ca159f" providerId="ADAL" clId="{AC925FC1-4571-4B69-8073-4FE63784531D}" dt="2023-01-19T12:41:54.839" v="821" actId="255"/>
          <ac:spMkLst>
            <pc:docMk/>
            <pc:sldMk cId="1021999709" sldId="262"/>
            <ac:spMk id="2" creationId="{733131E2-FE42-92DF-47C0-D777C3C4816A}"/>
          </ac:spMkLst>
        </pc:spChg>
        <pc:spChg chg="mod">
          <ac:chgData name="Marina Pavić Črne" userId="2d19306b-4a44-4f9d-b76b-a1d9f6ca159f" providerId="ADAL" clId="{AC925FC1-4571-4B69-8073-4FE63784531D}" dt="2023-01-19T12:59:00.971" v="897" actId="27636"/>
          <ac:spMkLst>
            <pc:docMk/>
            <pc:sldMk cId="1021999709" sldId="262"/>
            <ac:spMk id="152" creationId="{E89A1B5B-BD9A-CD4B-BEBF-01D1FA2B5BB3}"/>
          </ac:spMkLst>
        </pc:spChg>
      </pc:sldChg>
      <pc:sldChg chg="del">
        <pc:chgData name="Marina Pavić Črne" userId="2d19306b-4a44-4f9d-b76b-a1d9f6ca159f" providerId="ADAL" clId="{AC925FC1-4571-4B69-8073-4FE63784531D}" dt="2023-01-19T13:49:57.379" v="2045" actId="47"/>
        <pc:sldMkLst>
          <pc:docMk/>
          <pc:sldMk cId="1080013265" sldId="264"/>
        </pc:sldMkLst>
      </pc:sldChg>
      <pc:sldChg chg="addSp modSp mod delDesignElem">
        <pc:chgData name="Marina Pavić Črne" userId="2d19306b-4a44-4f9d-b76b-a1d9f6ca159f" providerId="ADAL" clId="{AC925FC1-4571-4B69-8073-4FE63784531D}" dt="2023-01-19T14:02:40.785" v="2226" actId="20577"/>
        <pc:sldMkLst>
          <pc:docMk/>
          <pc:sldMk cId="895915843" sldId="266"/>
        </pc:sldMkLst>
        <pc:spChg chg="mod">
          <ac:chgData name="Marina Pavić Črne" userId="2d19306b-4a44-4f9d-b76b-a1d9f6ca159f" providerId="ADAL" clId="{AC925FC1-4571-4B69-8073-4FE63784531D}" dt="2023-01-19T14:02:40.785" v="2226" actId="20577"/>
          <ac:spMkLst>
            <pc:docMk/>
            <pc:sldMk cId="895915843" sldId="266"/>
            <ac:spMk id="2" creationId="{9AB2EA78-AEB3-469B-9025-3B17201A457B}"/>
          </ac:spMkLst>
        </pc:spChg>
        <pc:spChg chg="mod">
          <ac:chgData name="Marina Pavić Črne" userId="2d19306b-4a44-4f9d-b76b-a1d9f6ca159f" providerId="ADAL" clId="{AC925FC1-4571-4B69-8073-4FE63784531D}" dt="2023-01-19T14:02:13.389" v="2217" actId="20577"/>
          <ac:spMkLst>
            <pc:docMk/>
            <pc:sldMk cId="895915843" sldId="266"/>
            <ac:spMk id="3" creationId="{255E1F2F-E259-4EA8-9FFD-3A10AF541859}"/>
          </ac:spMkLst>
        </pc:spChg>
        <pc:picChg chg="add mod">
          <ac:chgData name="Marina Pavić Črne" userId="2d19306b-4a44-4f9d-b76b-a1d9f6ca159f" providerId="ADAL" clId="{AC925FC1-4571-4B69-8073-4FE63784531D}" dt="2023-01-19T14:02:29.937" v="2221" actId="1076"/>
          <ac:picMkLst>
            <pc:docMk/>
            <pc:sldMk cId="895915843" sldId="266"/>
            <ac:picMk id="4" creationId="{A52F2BEC-EFFB-73C1-CD4F-DDBF86D93762}"/>
          </ac:picMkLst>
        </pc:picChg>
      </pc:sldChg>
      <pc:sldChg chg="del">
        <pc:chgData name="Marina Pavić Črne" userId="2d19306b-4a44-4f9d-b76b-a1d9f6ca159f" providerId="ADAL" clId="{AC925FC1-4571-4B69-8073-4FE63784531D}" dt="2023-01-19T14:05:25.594" v="2227"/>
        <pc:sldMkLst>
          <pc:docMk/>
          <pc:sldMk cId="2499682613" sldId="269"/>
        </pc:sldMkLst>
      </pc:sldChg>
      <pc:sldChg chg="addSp delSp mod">
        <pc:chgData name="Marina Pavić Črne" userId="2d19306b-4a44-4f9d-b76b-a1d9f6ca159f" providerId="ADAL" clId="{AC925FC1-4571-4B69-8073-4FE63784531D}" dt="2023-01-19T14:06:07.392" v="2232" actId="478"/>
        <pc:sldMkLst>
          <pc:docMk/>
          <pc:sldMk cId="932498405" sldId="270"/>
        </pc:sldMkLst>
        <pc:spChg chg="add del">
          <ac:chgData name="Marina Pavić Črne" userId="2d19306b-4a44-4f9d-b76b-a1d9f6ca159f" providerId="ADAL" clId="{AC925FC1-4571-4B69-8073-4FE63784531D}" dt="2023-01-19T14:06:07.392" v="2232" actId="478"/>
          <ac:spMkLst>
            <pc:docMk/>
            <pc:sldMk cId="932498405" sldId="270"/>
            <ac:spMk id="5" creationId="{140F55DB-0AAD-684A-B0E2-8EF58E039423}"/>
          </ac:spMkLst>
        </pc:spChg>
      </pc:sldChg>
      <pc:sldChg chg="delSp modSp mod">
        <pc:chgData name="Marina Pavić Črne" userId="2d19306b-4a44-4f9d-b76b-a1d9f6ca159f" providerId="ADAL" clId="{AC925FC1-4571-4B69-8073-4FE63784531D}" dt="2023-01-19T14:05:51.493" v="2230" actId="478"/>
        <pc:sldMkLst>
          <pc:docMk/>
          <pc:sldMk cId="1683355459" sldId="271"/>
        </pc:sldMkLst>
        <pc:spChg chg="del">
          <ac:chgData name="Marina Pavić Črne" userId="2d19306b-4a44-4f9d-b76b-a1d9f6ca159f" providerId="ADAL" clId="{AC925FC1-4571-4B69-8073-4FE63784531D}" dt="2023-01-19T14:05:51.493" v="2230" actId="478"/>
          <ac:spMkLst>
            <pc:docMk/>
            <pc:sldMk cId="1683355459" sldId="271"/>
            <ac:spMk id="2" creationId="{33900537-0455-4BF0-B20B-2D2769787EF4}"/>
          </ac:spMkLst>
        </pc:spChg>
        <pc:spChg chg="del">
          <ac:chgData name="Marina Pavić Črne" userId="2d19306b-4a44-4f9d-b76b-a1d9f6ca159f" providerId="ADAL" clId="{AC925FC1-4571-4B69-8073-4FE63784531D}" dt="2023-01-19T14:05:44.822" v="2228" actId="478"/>
          <ac:spMkLst>
            <pc:docMk/>
            <pc:sldMk cId="1683355459" sldId="271"/>
            <ac:spMk id="3" creationId="{AC44DC35-1079-40D1-BB61-0F487F472750}"/>
          </ac:spMkLst>
        </pc:spChg>
        <pc:spChg chg="del">
          <ac:chgData name="Marina Pavić Črne" userId="2d19306b-4a44-4f9d-b76b-a1d9f6ca159f" providerId="ADAL" clId="{AC925FC1-4571-4B69-8073-4FE63784531D}" dt="2023-01-19T14:05:49.429" v="2229" actId="478"/>
          <ac:spMkLst>
            <pc:docMk/>
            <pc:sldMk cId="1683355459" sldId="271"/>
            <ac:spMk id="4" creationId="{8CC0C219-5E3C-4FAD-A11D-99A21AAAB90C}"/>
          </ac:spMkLst>
        </pc:spChg>
        <pc:spChg chg="mod">
          <ac:chgData name="Marina Pavić Črne" userId="2d19306b-4a44-4f9d-b76b-a1d9f6ca159f" providerId="ADAL" clId="{AC925FC1-4571-4B69-8073-4FE63784531D}" dt="2023-01-19T13:50:22.418" v="2046" actId="27636"/>
          <ac:spMkLst>
            <pc:docMk/>
            <pc:sldMk cId="1683355459" sldId="271"/>
            <ac:spMk id="50" creationId="{35686093-13FE-4C01-A6E7-60867A827E7B}"/>
          </ac:spMkLst>
        </pc:spChg>
        <pc:spChg chg="mod">
          <ac:chgData name="Marina Pavić Črne" userId="2d19306b-4a44-4f9d-b76b-a1d9f6ca159f" providerId="ADAL" clId="{AC925FC1-4571-4B69-8073-4FE63784531D}" dt="2023-01-19T13:50:52.920" v="2079" actId="20577"/>
          <ac:spMkLst>
            <pc:docMk/>
            <pc:sldMk cId="1683355459" sldId="271"/>
            <ac:spMk id="57" creationId="{00326D99-DAD3-4FED-A95F-BFF05E5EF0AC}"/>
          </ac:spMkLst>
        </pc:spChg>
      </pc:sldChg>
      <pc:sldChg chg="addSp modSp mod">
        <pc:chgData name="Marina Pavić Črne" userId="2d19306b-4a44-4f9d-b76b-a1d9f6ca159f" providerId="ADAL" clId="{AC925FC1-4571-4B69-8073-4FE63784531D}" dt="2023-01-19T13:51:19.497" v="2093" actId="20577"/>
        <pc:sldMkLst>
          <pc:docMk/>
          <pc:sldMk cId="4230622197" sldId="284"/>
        </pc:sldMkLst>
        <pc:spChg chg="mod">
          <ac:chgData name="Marina Pavić Črne" userId="2d19306b-4a44-4f9d-b76b-a1d9f6ca159f" providerId="ADAL" clId="{AC925FC1-4571-4B69-8073-4FE63784531D}" dt="2023-01-19T11:35:48.928" v="151" actId="1076"/>
          <ac:spMkLst>
            <pc:docMk/>
            <pc:sldMk cId="4230622197" sldId="284"/>
            <ac:spMk id="2" creationId="{81AA7F01-98B3-49CE-A287-1B558536C306}"/>
          </ac:spMkLst>
        </pc:spChg>
        <pc:spChg chg="mod">
          <ac:chgData name="Marina Pavić Črne" userId="2d19306b-4a44-4f9d-b76b-a1d9f6ca159f" providerId="ADAL" clId="{AC925FC1-4571-4B69-8073-4FE63784531D}" dt="2023-01-19T11:35:55.320" v="152" actId="1076"/>
          <ac:spMkLst>
            <pc:docMk/>
            <pc:sldMk cId="4230622197" sldId="284"/>
            <ac:spMk id="3" creationId="{491CCD59-030F-4F79-9A33-EBC86A2EC9FE}"/>
          </ac:spMkLst>
        </pc:spChg>
        <pc:spChg chg="mod">
          <ac:chgData name="Marina Pavić Črne" userId="2d19306b-4a44-4f9d-b76b-a1d9f6ca159f" providerId="ADAL" clId="{AC925FC1-4571-4B69-8073-4FE63784531D}" dt="2023-01-19T11:35:34.097" v="147" actId="1076"/>
          <ac:spMkLst>
            <pc:docMk/>
            <pc:sldMk cId="4230622197" sldId="284"/>
            <ac:spMk id="4" creationId="{3415C901-039D-4058-80C7-5ABA400CDB06}"/>
          </ac:spMkLst>
        </pc:spChg>
        <pc:spChg chg="mod">
          <ac:chgData name="Marina Pavić Črne" userId="2d19306b-4a44-4f9d-b76b-a1d9f6ca159f" providerId="ADAL" clId="{AC925FC1-4571-4B69-8073-4FE63784531D}" dt="2023-01-19T11:36:04.457" v="153" actId="1076"/>
          <ac:spMkLst>
            <pc:docMk/>
            <pc:sldMk cId="4230622197" sldId="284"/>
            <ac:spMk id="5" creationId="{966DA334-7569-42CB-95CD-419F4AC26092}"/>
          </ac:spMkLst>
        </pc:spChg>
        <pc:spChg chg="mod">
          <ac:chgData name="Marina Pavić Črne" userId="2d19306b-4a44-4f9d-b76b-a1d9f6ca159f" providerId="ADAL" clId="{AC925FC1-4571-4B69-8073-4FE63784531D}" dt="2023-01-19T11:36:07.505" v="154" actId="1076"/>
          <ac:spMkLst>
            <pc:docMk/>
            <pc:sldMk cId="4230622197" sldId="284"/>
            <ac:spMk id="6" creationId="{6D8E2964-D9A5-4A16-8604-F04921C189EB}"/>
          </ac:spMkLst>
        </pc:spChg>
        <pc:spChg chg="mod">
          <ac:chgData name="Marina Pavić Črne" userId="2d19306b-4a44-4f9d-b76b-a1d9f6ca159f" providerId="ADAL" clId="{AC925FC1-4571-4B69-8073-4FE63784531D}" dt="2023-01-19T11:36:43.551" v="159" actId="255"/>
          <ac:spMkLst>
            <pc:docMk/>
            <pc:sldMk cId="4230622197" sldId="284"/>
            <ac:spMk id="16" creationId="{B6086B1F-4F6D-4493-AE84-2520E93642DE}"/>
          </ac:spMkLst>
        </pc:spChg>
        <pc:spChg chg="mod">
          <ac:chgData name="Marina Pavić Črne" userId="2d19306b-4a44-4f9d-b76b-a1d9f6ca159f" providerId="ADAL" clId="{AC925FC1-4571-4B69-8073-4FE63784531D}" dt="2023-01-19T11:50:09.635" v="412" actId="20577"/>
          <ac:spMkLst>
            <pc:docMk/>
            <pc:sldMk cId="4230622197" sldId="284"/>
            <ac:spMk id="17" creationId="{6A44816B-378D-41B5-84D7-39CECE2E452E}"/>
          </ac:spMkLst>
        </pc:spChg>
        <pc:spChg chg="mod">
          <ac:chgData name="Marina Pavić Črne" userId="2d19306b-4a44-4f9d-b76b-a1d9f6ca159f" providerId="ADAL" clId="{AC925FC1-4571-4B69-8073-4FE63784531D}" dt="2023-01-19T11:36:50.631" v="160" actId="255"/>
          <ac:spMkLst>
            <pc:docMk/>
            <pc:sldMk cId="4230622197" sldId="284"/>
            <ac:spMk id="18" creationId="{2EFC63F8-23B1-4F22-9868-15EB446170F3}"/>
          </ac:spMkLst>
        </pc:spChg>
        <pc:spChg chg="mod">
          <ac:chgData name="Marina Pavić Črne" userId="2d19306b-4a44-4f9d-b76b-a1d9f6ca159f" providerId="ADAL" clId="{AC925FC1-4571-4B69-8073-4FE63784531D}" dt="2023-01-19T11:35:44.585" v="150" actId="1076"/>
          <ac:spMkLst>
            <pc:docMk/>
            <pc:sldMk cId="4230622197" sldId="284"/>
            <ac:spMk id="19" creationId="{FC17936A-EE2B-4C30-A31C-496282D48B87}"/>
          </ac:spMkLst>
        </pc:spChg>
        <pc:spChg chg="mod">
          <ac:chgData name="Marina Pavić Črne" userId="2d19306b-4a44-4f9d-b76b-a1d9f6ca159f" providerId="ADAL" clId="{AC925FC1-4571-4B69-8073-4FE63784531D}" dt="2023-01-19T11:44:00.595" v="296" actId="14100"/>
          <ac:spMkLst>
            <pc:docMk/>
            <pc:sldMk cId="4230622197" sldId="284"/>
            <ac:spMk id="20" creationId="{AA64E66E-DA3C-42CD-80D9-89BD3A8A401A}"/>
          </ac:spMkLst>
        </pc:spChg>
        <pc:spChg chg="mod">
          <ac:chgData name="Marina Pavić Črne" userId="2d19306b-4a44-4f9d-b76b-a1d9f6ca159f" providerId="ADAL" clId="{AC925FC1-4571-4B69-8073-4FE63784531D}" dt="2023-01-19T11:45:47.946" v="345" actId="1076"/>
          <ac:spMkLst>
            <pc:docMk/>
            <pc:sldMk cId="4230622197" sldId="284"/>
            <ac:spMk id="21" creationId="{F5A6A695-5271-4895-88EF-663A3F593E59}"/>
          </ac:spMkLst>
        </pc:spChg>
        <pc:spChg chg="mod">
          <ac:chgData name="Marina Pavić Črne" userId="2d19306b-4a44-4f9d-b76b-a1d9f6ca159f" providerId="ADAL" clId="{AC925FC1-4571-4B69-8073-4FE63784531D}" dt="2023-01-19T11:43:38.564" v="276" actId="12"/>
          <ac:spMkLst>
            <pc:docMk/>
            <pc:sldMk cId="4230622197" sldId="284"/>
            <ac:spMk id="22" creationId="{93CA8393-83FA-4B7B-BF41-CB601BA16432}"/>
          </ac:spMkLst>
        </pc:spChg>
        <pc:spChg chg="mod">
          <ac:chgData name="Marina Pavić Črne" userId="2d19306b-4a44-4f9d-b76b-a1d9f6ca159f" providerId="ADAL" clId="{AC925FC1-4571-4B69-8073-4FE63784531D}" dt="2023-01-19T12:23:17.343" v="735" actId="1076"/>
          <ac:spMkLst>
            <pc:docMk/>
            <pc:sldMk cId="4230622197" sldId="284"/>
            <ac:spMk id="23" creationId="{7889103E-B405-4427-BC20-A3CA893D099A}"/>
          </ac:spMkLst>
        </pc:spChg>
        <pc:spChg chg="mod">
          <ac:chgData name="Marina Pavić Črne" userId="2d19306b-4a44-4f9d-b76b-a1d9f6ca159f" providerId="ADAL" clId="{AC925FC1-4571-4B69-8073-4FE63784531D}" dt="2023-01-19T11:45:51.177" v="346" actId="1076"/>
          <ac:spMkLst>
            <pc:docMk/>
            <pc:sldMk cId="4230622197" sldId="284"/>
            <ac:spMk id="24" creationId="{3CD04606-2C05-4AC9-9F6C-C0E9EDF1BC26}"/>
          </ac:spMkLst>
        </pc:spChg>
        <pc:spChg chg="mod">
          <ac:chgData name="Marina Pavić Črne" userId="2d19306b-4a44-4f9d-b76b-a1d9f6ca159f" providerId="ADAL" clId="{AC925FC1-4571-4B69-8073-4FE63784531D}" dt="2023-01-19T11:43:44.355" v="278" actId="14100"/>
          <ac:spMkLst>
            <pc:docMk/>
            <pc:sldMk cId="4230622197" sldId="284"/>
            <ac:spMk id="25" creationId="{DA3309B0-9F41-47B2-8F25-109874864183}"/>
          </ac:spMkLst>
        </pc:spChg>
        <pc:spChg chg="mod">
          <ac:chgData name="Marina Pavić Črne" userId="2d19306b-4a44-4f9d-b76b-a1d9f6ca159f" providerId="ADAL" clId="{AC925FC1-4571-4B69-8073-4FE63784531D}" dt="2023-01-19T13:51:19.497" v="2093" actId="20577"/>
          <ac:spMkLst>
            <pc:docMk/>
            <pc:sldMk cId="4230622197" sldId="284"/>
            <ac:spMk id="34" creationId="{F28D01B5-A5BC-45A3-8718-13BDC694F21C}"/>
          </ac:spMkLst>
        </pc:spChg>
        <pc:picChg chg="add mod">
          <ac:chgData name="Marina Pavić Črne" userId="2d19306b-4a44-4f9d-b76b-a1d9f6ca159f" providerId="ADAL" clId="{AC925FC1-4571-4B69-8073-4FE63784531D}" dt="2023-01-19T11:46:11.178" v="348" actId="1076"/>
          <ac:picMkLst>
            <pc:docMk/>
            <pc:sldMk cId="4230622197" sldId="284"/>
            <ac:picMk id="7" creationId="{60E7E0DB-BE31-9A18-E095-747D35A74BBE}"/>
          </ac:picMkLst>
        </pc:picChg>
      </pc:sldChg>
      <pc:sldChg chg="addSp delSp modSp mod">
        <pc:chgData name="Marina Pavić Črne" userId="2d19306b-4a44-4f9d-b76b-a1d9f6ca159f" providerId="ADAL" clId="{AC925FC1-4571-4B69-8073-4FE63784531D}" dt="2023-01-19T13:47:18.639" v="2016" actId="1076"/>
        <pc:sldMkLst>
          <pc:docMk/>
          <pc:sldMk cId="2377164253" sldId="292"/>
        </pc:sldMkLst>
        <pc:spChg chg="mod">
          <ac:chgData name="Marina Pavić Črne" userId="2d19306b-4a44-4f9d-b76b-a1d9f6ca159f" providerId="ADAL" clId="{AC925FC1-4571-4B69-8073-4FE63784531D}" dt="2023-01-19T13:02:30.933" v="916" actId="14100"/>
          <ac:spMkLst>
            <pc:docMk/>
            <pc:sldMk cId="2377164253" sldId="292"/>
            <ac:spMk id="4" creationId="{00000000-0000-0000-0000-000000000000}"/>
          </ac:spMkLst>
        </pc:spChg>
        <pc:spChg chg="del mod">
          <ac:chgData name="Marina Pavić Črne" userId="2d19306b-4a44-4f9d-b76b-a1d9f6ca159f" providerId="ADAL" clId="{AC925FC1-4571-4B69-8073-4FE63784531D}" dt="2023-01-19T13:01:59.951" v="900" actId="478"/>
          <ac:spMkLst>
            <pc:docMk/>
            <pc:sldMk cId="2377164253" sldId="292"/>
            <ac:spMk id="5" creationId="{EDC2289C-E06D-4F42-9504-C59FC2CB9B85}"/>
          </ac:spMkLst>
        </pc:spChg>
        <pc:spChg chg="add del mod">
          <ac:chgData name="Marina Pavić Črne" userId="2d19306b-4a44-4f9d-b76b-a1d9f6ca159f" providerId="ADAL" clId="{AC925FC1-4571-4B69-8073-4FE63784531D}" dt="2023-01-19T13:02:05.127" v="901" actId="478"/>
          <ac:spMkLst>
            <pc:docMk/>
            <pc:sldMk cId="2377164253" sldId="292"/>
            <ac:spMk id="9" creationId="{3FE27F64-474A-527F-7426-2DA7464B1F78}"/>
          </ac:spMkLst>
        </pc:spChg>
        <pc:spChg chg="add mod">
          <ac:chgData name="Marina Pavić Črne" userId="2d19306b-4a44-4f9d-b76b-a1d9f6ca159f" providerId="ADAL" clId="{AC925FC1-4571-4B69-8073-4FE63784531D}" dt="2023-01-19T13:13:12.307" v="1272" actId="120"/>
          <ac:spMkLst>
            <pc:docMk/>
            <pc:sldMk cId="2377164253" sldId="292"/>
            <ac:spMk id="12" creationId="{3DE1175F-3148-3F10-1B2F-7365DDBDC65E}"/>
          </ac:spMkLst>
        </pc:spChg>
        <pc:spChg chg="add mod">
          <ac:chgData name="Marina Pavić Črne" userId="2d19306b-4a44-4f9d-b76b-a1d9f6ca159f" providerId="ADAL" clId="{AC925FC1-4571-4B69-8073-4FE63784531D}" dt="2023-01-19T13:18:28.798" v="1544" actId="120"/>
          <ac:spMkLst>
            <pc:docMk/>
            <pc:sldMk cId="2377164253" sldId="292"/>
            <ac:spMk id="14" creationId="{0DEADEDD-B402-4883-933F-EED223E16839}"/>
          </ac:spMkLst>
        </pc:spChg>
        <pc:spChg chg="mod">
          <ac:chgData name="Marina Pavić Črne" userId="2d19306b-4a44-4f9d-b76b-a1d9f6ca159f" providerId="ADAL" clId="{AC925FC1-4571-4B69-8073-4FE63784531D}" dt="2023-01-19T13:03:19.285" v="956" actId="14100"/>
          <ac:spMkLst>
            <pc:docMk/>
            <pc:sldMk cId="2377164253" sldId="292"/>
            <ac:spMk id="18" creationId="{912543CF-3BD4-40B0-BB18-006DCC4331CA}"/>
          </ac:spMkLst>
        </pc:spChg>
        <pc:spChg chg="mod">
          <ac:chgData name="Marina Pavić Črne" userId="2d19306b-4a44-4f9d-b76b-a1d9f6ca159f" providerId="ADAL" clId="{AC925FC1-4571-4B69-8073-4FE63784531D}" dt="2023-01-19T13:18:26.295" v="1543" actId="120"/>
          <ac:spMkLst>
            <pc:docMk/>
            <pc:sldMk cId="2377164253" sldId="292"/>
            <ac:spMk id="23" creationId="{725612D2-B90B-47E9-B7AF-5CCA9F91F123}"/>
          </ac:spMkLst>
        </pc:spChg>
        <pc:spChg chg="add mod">
          <ac:chgData name="Marina Pavić Črne" userId="2d19306b-4a44-4f9d-b76b-a1d9f6ca159f" providerId="ADAL" clId="{AC925FC1-4571-4B69-8073-4FE63784531D}" dt="2023-01-19T13:26:38.337" v="1688" actId="14100"/>
          <ac:spMkLst>
            <pc:docMk/>
            <pc:sldMk cId="2377164253" sldId="292"/>
            <ac:spMk id="28" creationId="{68988F54-3C8E-B71E-2EE3-091D040F0078}"/>
          </ac:spMkLst>
        </pc:spChg>
        <pc:spChg chg="add mod">
          <ac:chgData name="Marina Pavić Črne" userId="2d19306b-4a44-4f9d-b76b-a1d9f6ca159f" providerId="ADAL" clId="{AC925FC1-4571-4B69-8073-4FE63784531D}" dt="2023-01-19T13:29:25.530" v="1824" actId="20577"/>
          <ac:spMkLst>
            <pc:docMk/>
            <pc:sldMk cId="2377164253" sldId="292"/>
            <ac:spMk id="29" creationId="{F7F875BE-3AA4-EFFA-92D3-7ACB12452029}"/>
          </ac:spMkLst>
        </pc:spChg>
        <pc:spChg chg="add mod">
          <ac:chgData name="Marina Pavić Črne" userId="2d19306b-4a44-4f9d-b76b-a1d9f6ca159f" providerId="ADAL" clId="{AC925FC1-4571-4B69-8073-4FE63784531D}" dt="2023-01-19T13:28:58.559" v="1759" actId="14100"/>
          <ac:spMkLst>
            <pc:docMk/>
            <pc:sldMk cId="2377164253" sldId="292"/>
            <ac:spMk id="30" creationId="{AC1C0649-2F8B-EF57-6D27-7FAB0F86661F}"/>
          </ac:spMkLst>
        </pc:spChg>
        <pc:spChg chg="add mod">
          <ac:chgData name="Marina Pavić Črne" userId="2d19306b-4a44-4f9d-b76b-a1d9f6ca159f" providerId="ADAL" clId="{AC925FC1-4571-4B69-8073-4FE63784531D}" dt="2023-01-19T13:41:34.045" v="1876" actId="20577"/>
          <ac:spMkLst>
            <pc:docMk/>
            <pc:sldMk cId="2377164253" sldId="292"/>
            <ac:spMk id="67" creationId="{621F9B52-6E85-B4CB-1C5C-9B5E8EEE4E36}"/>
          </ac:spMkLst>
        </pc:spChg>
        <pc:spChg chg="add mod">
          <ac:chgData name="Marina Pavić Črne" userId="2d19306b-4a44-4f9d-b76b-a1d9f6ca159f" providerId="ADAL" clId="{AC925FC1-4571-4B69-8073-4FE63784531D}" dt="2023-01-19T13:42:46.235" v="1946" actId="14100"/>
          <ac:spMkLst>
            <pc:docMk/>
            <pc:sldMk cId="2377164253" sldId="292"/>
            <ac:spMk id="69" creationId="{CABA3D17-6E7B-6604-7631-1D2D524A7EC2}"/>
          </ac:spMkLst>
        </pc:spChg>
        <pc:spChg chg="add mod">
          <ac:chgData name="Marina Pavić Črne" userId="2d19306b-4a44-4f9d-b76b-a1d9f6ca159f" providerId="ADAL" clId="{AC925FC1-4571-4B69-8073-4FE63784531D}" dt="2023-01-19T13:45:43.151" v="1981" actId="20577"/>
          <ac:spMkLst>
            <pc:docMk/>
            <pc:sldMk cId="2377164253" sldId="292"/>
            <ac:spMk id="75" creationId="{FA45EFAA-24B7-F857-8B49-737A95FB0C2F}"/>
          </ac:spMkLst>
        </pc:spChg>
        <pc:spChg chg="add mod">
          <ac:chgData name="Marina Pavić Črne" userId="2d19306b-4a44-4f9d-b76b-a1d9f6ca159f" providerId="ADAL" clId="{AC925FC1-4571-4B69-8073-4FE63784531D}" dt="2023-01-19T13:47:02.294" v="2015" actId="1076"/>
          <ac:spMkLst>
            <pc:docMk/>
            <pc:sldMk cId="2377164253" sldId="292"/>
            <ac:spMk id="76" creationId="{31196935-3261-44F1-4FFF-C1447C0382E9}"/>
          </ac:spMkLst>
        </pc:spChg>
        <pc:spChg chg="add mod">
          <ac:chgData name="Marina Pavić Črne" userId="2d19306b-4a44-4f9d-b76b-a1d9f6ca159f" providerId="ADAL" clId="{AC925FC1-4571-4B69-8073-4FE63784531D}" dt="2023-01-19T13:46:06.295" v="2001" actId="20577"/>
          <ac:spMkLst>
            <pc:docMk/>
            <pc:sldMk cId="2377164253" sldId="292"/>
            <ac:spMk id="77" creationId="{1EEEE4AE-C351-C901-FA6F-F04B6F1F3D3E}"/>
          </ac:spMkLst>
        </pc:spChg>
        <pc:spChg chg="mod">
          <ac:chgData name="Marina Pavić Črne" userId="2d19306b-4a44-4f9d-b76b-a1d9f6ca159f" providerId="ADAL" clId="{AC925FC1-4571-4B69-8073-4FE63784531D}" dt="2023-01-19T13:07:21.641" v="982" actId="255"/>
          <ac:spMkLst>
            <pc:docMk/>
            <pc:sldMk cId="2377164253" sldId="292"/>
            <ac:spMk id="144" creationId="{F21E8B07-0BC6-4DE6-B1E4-773C5D1F75EB}"/>
          </ac:spMkLst>
        </pc:spChg>
        <pc:spChg chg="mod">
          <ac:chgData name="Marina Pavić Črne" userId="2d19306b-4a44-4f9d-b76b-a1d9f6ca159f" providerId="ADAL" clId="{AC925FC1-4571-4B69-8073-4FE63784531D}" dt="2023-01-19T13:07:54.554" v="1010" actId="255"/>
          <ac:spMkLst>
            <pc:docMk/>
            <pc:sldMk cId="2377164253" sldId="292"/>
            <ac:spMk id="147" creationId="{F3AE564E-E1AB-422A-9067-1D83448922D2}"/>
          </ac:spMkLst>
        </pc:spChg>
        <pc:spChg chg="mod">
          <ac:chgData name="Marina Pavić Črne" userId="2d19306b-4a44-4f9d-b76b-a1d9f6ca159f" providerId="ADAL" clId="{AC925FC1-4571-4B69-8073-4FE63784531D}" dt="2023-01-19T13:08:28.154" v="1035" actId="255"/>
          <ac:spMkLst>
            <pc:docMk/>
            <pc:sldMk cId="2377164253" sldId="292"/>
            <ac:spMk id="150" creationId="{A84C8281-0D5E-4BF0-AB85-487647294920}"/>
          </ac:spMkLst>
        </pc:spChg>
        <pc:spChg chg="mod">
          <ac:chgData name="Marina Pavić Črne" userId="2d19306b-4a44-4f9d-b76b-a1d9f6ca159f" providerId="ADAL" clId="{AC925FC1-4571-4B69-8073-4FE63784531D}" dt="2023-01-19T13:09:01.995" v="1054" actId="255"/>
          <ac:spMkLst>
            <pc:docMk/>
            <pc:sldMk cId="2377164253" sldId="292"/>
            <ac:spMk id="153" creationId="{29118B4F-266C-48F0-8CAF-8BA67DF9A649}"/>
          </ac:spMkLst>
        </pc:spChg>
        <pc:spChg chg="mod">
          <ac:chgData name="Marina Pavić Črne" userId="2d19306b-4a44-4f9d-b76b-a1d9f6ca159f" providerId="ADAL" clId="{AC925FC1-4571-4B69-8073-4FE63784531D}" dt="2023-01-19T13:09:27.153" v="1075" actId="255"/>
          <ac:spMkLst>
            <pc:docMk/>
            <pc:sldMk cId="2377164253" sldId="292"/>
            <ac:spMk id="156" creationId="{A2C318BC-6BF6-496E-9A8C-13F9CFE491B5}"/>
          </ac:spMkLst>
        </pc:spChg>
        <pc:spChg chg="mod">
          <ac:chgData name="Marina Pavić Črne" userId="2d19306b-4a44-4f9d-b76b-a1d9f6ca159f" providerId="ADAL" clId="{AC925FC1-4571-4B69-8073-4FE63784531D}" dt="2023-01-19T13:10:26.202" v="1111" actId="255"/>
          <ac:spMkLst>
            <pc:docMk/>
            <pc:sldMk cId="2377164253" sldId="292"/>
            <ac:spMk id="159" creationId="{8EED5A81-D106-422F-8455-CF5F456EB3E0}"/>
          </ac:spMkLst>
        </pc:spChg>
        <pc:spChg chg="mod">
          <ac:chgData name="Marina Pavić Črne" userId="2d19306b-4a44-4f9d-b76b-a1d9f6ca159f" providerId="ADAL" clId="{AC925FC1-4571-4B69-8073-4FE63784531D}" dt="2023-01-19T13:44:54.843" v="1964" actId="113"/>
          <ac:spMkLst>
            <pc:docMk/>
            <pc:sldMk cId="2377164253" sldId="292"/>
            <ac:spMk id="162" creationId="{BD569EE8-357F-4061-8190-6041007FBE4B}"/>
          </ac:spMkLst>
        </pc:spChg>
        <pc:spChg chg="mod">
          <ac:chgData name="Marina Pavić Črne" userId="2d19306b-4a44-4f9d-b76b-a1d9f6ca159f" providerId="ADAL" clId="{AC925FC1-4571-4B69-8073-4FE63784531D}" dt="2023-01-19T13:40:32.600" v="1843" actId="113"/>
          <ac:spMkLst>
            <pc:docMk/>
            <pc:sldMk cId="2377164253" sldId="292"/>
            <ac:spMk id="168" creationId="{6373F713-1680-4734-878B-86B182DC5AA6}"/>
          </ac:spMkLst>
        </pc:spChg>
        <pc:spChg chg="mod">
          <ac:chgData name="Marina Pavić Črne" userId="2d19306b-4a44-4f9d-b76b-a1d9f6ca159f" providerId="ADAL" clId="{AC925FC1-4571-4B69-8073-4FE63784531D}" dt="2023-01-19T13:40:55.031" v="1856" actId="113"/>
          <ac:spMkLst>
            <pc:docMk/>
            <pc:sldMk cId="2377164253" sldId="292"/>
            <ac:spMk id="171" creationId="{BEFA9A02-F4DD-44E9-86C2-C8ADA3189685}"/>
          </ac:spMkLst>
        </pc:spChg>
        <pc:spChg chg="mod">
          <ac:chgData name="Marina Pavić Črne" userId="2d19306b-4a44-4f9d-b76b-a1d9f6ca159f" providerId="ADAL" clId="{AC925FC1-4571-4B69-8073-4FE63784531D}" dt="2023-01-19T13:41:12.415" v="1862" actId="113"/>
          <ac:spMkLst>
            <pc:docMk/>
            <pc:sldMk cId="2377164253" sldId="292"/>
            <ac:spMk id="174" creationId="{EE16D351-7B7B-4FCF-8D90-11468672A1EC}"/>
          </ac:spMkLst>
        </pc:spChg>
        <pc:spChg chg="mod">
          <ac:chgData name="Marina Pavić Črne" userId="2d19306b-4a44-4f9d-b76b-a1d9f6ca159f" providerId="ADAL" clId="{AC925FC1-4571-4B69-8073-4FE63784531D}" dt="2023-01-19T13:27:49.487" v="1713" actId="14100"/>
          <ac:spMkLst>
            <pc:docMk/>
            <pc:sldMk cId="2377164253" sldId="292"/>
            <ac:spMk id="177" creationId="{62FE95E2-7899-46D1-BD09-DBC69EBBF739}"/>
          </ac:spMkLst>
        </pc:spChg>
        <pc:spChg chg="mod">
          <ac:chgData name="Marina Pavić Črne" userId="2d19306b-4a44-4f9d-b76b-a1d9f6ca159f" providerId="ADAL" clId="{AC925FC1-4571-4B69-8073-4FE63784531D}" dt="2023-01-19T13:18:12.878" v="1538" actId="120"/>
          <ac:spMkLst>
            <pc:docMk/>
            <pc:sldMk cId="2377164253" sldId="292"/>
            <ac:spMk id="180" creationId="{C93299AE-BEEA-4E5E-88CB-50F2F112D78D}"/>
          </ac:spMkLst>
        </pc:spChg>
        <pc:spChg chg="mod">
          <ac:chgData name="Marina Pavić Črne" userId="2d19306b-4a44-4f9d-b76b-a1d9f6ca159f" providerId="ADAL" clId="{AC925FC1-4571-4B69-8073-4FE63784531D}" dt="2023-01-19T13:18:16.110" v="1539" actId="120"/>
          <ac:spMkLst>
            <pc:docMk/>
            <pc:sldMk cId="2377164253" sldId="292"/>
            <ac:spMk id="183" creationId="{DC38D3DB-30B8-4A79-9C76-C565CFF33780}"/>
          </ac:spMkLst>
        </pc:spChg>
        <pc:spChg chg="mod">
          <ac:chgData name="Marina Pavić Črne" userId="2d19306b-4a44-4f9d-b76b-a1d9f6ca159f" providerId="ADAL" clId="{AC925FC1-4571-4B69-8073-4FE63784531D}" dt="2023-01-19T13:18:20.110" v="1540" actId="120"/>
          <ac:spMkLst>
            <pc:docMk/>
            <pc:sldMk cId="2377164253" sldId="292"/>
            <ac:spMk id="186" creationId="{E00EF2F1-621C-44D5-923A-283EAD95A813}"/>
          </ac:spMkLst>
        </pc:spChg>
        <pc:spChg chg="mod">
          <ac:chgData name="Marina Pavić Črne" userId="2d19306b-4a44-4f9d-b76b-a1d9f6ca159f" providerId="ADAL" clId="{AC925FC1-4571-4B69-8073-4FE63784531D}" dt="2023-01-19T13:18:22.149" v="1541" actId="120"/>
          <ac:spMkLst>
            <pc:docMk/>
            <pc:sldMk cId="2377164253" sldId="292"/>
            <ac:spMk id="189" creationId="{AF7D30AD-3130-40C6-8BC9-7EE80B4B9A00}"/>
          </ac:spMkLst>
        </pc:spChg>
        <pc:spChg chg="mod">
          <ac:chgData name="Marina Pavić Črne" userId="2d19306b-4a44-4f9d-b76b-a1d9f6ca159f" providerId="ADAL" clId="{AC925FC1-4571-4B69-8073-4FE63784531D}" dt="2023-01-19T13:18:23.846" v="1542" actId="120"/>
          <ac:spMkLst>
            <pc:docMk/>
            <pc:sldMk cId="2377164253" sldId="292"/>
            <ac:spMk id="192" creationId="{7893426B-E83B-41DC-A793-6BBC6104B3A6}"/>
          </ac:spMkLst>
        </pc:spChg>
        <pc:spChg chg="mod">
          <ac:chgData name="Marina Pavić Črne" userId="2d19306b-4a44-4f9d-b76b-a1d9f6ca159f" providerId="ADAL" clId="{AC925FC1-4571-4B69-8073-4FE63784531D}" dt="2023-01-19T13:25:46.043" v="1611" actId="14100"/>
          <ac:spMkLst>
            <pc:docMk/>
            <pc:sldMk cId="2377164253" sldId="292"/>
            <ac:spMk id="195" creationId="{81AC151D-872D-4D73-AE29-952F653257C0}"/>
          </ac:spMkLst>
        </pc:spChg>
        <pc:picChg chg="add mod">
          <ac:chgData name="Marina Pavić Črne" userId="2d19306b-4a44-4f9d-b76b-a1d9f6ca159f" providerId="ADAL" clId="{AC925FC1-4571-4B69-8073-4FE63784531D}" dt="2023-01-19T13:02:46.109" v="918" actId="1076"/>
          <ac:picMkLst>
            <pc:docMk/>
            <pc:sldMk cId="2377164253" sldId="292"/>
            <ac:picMk id="11" creationId="{CD752D46-A852-1AEF-00C9-0FB806040BBF}"/>
          </ac:picMkLst>
        </pc:picChg>
        <pc:cxnChg chg="add del mod">
          <ac:chgData name="Marina Pavić Črne" userId="2d19306b-4a44-4f9d-b76b-a1d9f6ca159f" providerId="ADAL" clId="{AC925FC1-4571-4B69-8073-4FE63784531D}" dt="2023-01-19T13:17:05.352" v="1533" actId="478"/>
          <ac:cxnSpMkLst>
            <pc:docMk/>
            <pc:sldMk cId="2377164253" sldId="292"/>
            <ac:cxnSpMk id="15" creationId="{0D2776B0-879C-9E14-1354-2424524BE845}"/>
          </ac:cxnSpMkLst>
        </pc:cxnChg>
        <pc:cxnChg chg="add">
          <ac:chgData name="Marina Pavić Črne" userId="2d19306b-4a44-4f9d-b76b-a1d9f6ca159f" providerId="ADAL" clId="{AC925FC1-4571-4B69-8073-4FE63784531D}" dt="2023-01-19T13:17:24.455" v="1534" actId="11529"/>
          <ac:cxnSpMkLst>
            <pc:docMk/>
            <pc:sldMk cId="2377164253" sldId="292"/>
            <ac:cxnSpMk id="26" creationId="{11757467-B572-5D24-400D-60A365319B28}"/>
          </ac:cxnSpMkLst>
        </pc:cxnChg>
        <pc:cxnChg chg="add mod ord">
          <ac:chgData name="Marina Pavić Črne" userId="2d19306b-4a44-4f9d-b76b-a1d9f6ca159f" providerId="ADAL" clId="{AC925FC1-4571-4B69-8073-4FE63784531D}" dt="2023-01-19T13:17:56.080" v="1537" actId="167"/>
          <ac:cxnSpMkLst>
            <pc:docMk/>
            <pc:sldMk cId="2377164253" sldId="292"/>
            <ac:cxnSpMk id="27" creationId="{68D449F7-1E5B-74AA-2F8E-0887B2792F53}"/>
          </ac:cxnSpMkLst>
        </pc:cxnChg>
        <pc:cxnChg chg="add del mod">
          <ac:chgData name="Marina Pavić Črne" userId="2d19306b-4a44-4f9d-b76b-a1d9f6ca159f" providerId="ADAL" clId="{AC925FC1-4571-4B69-8073-4FE63784531D}" dt="2023-01-19T13:29:42.913" v="1828" actId="478"/>
          <ac:cxnSpMkLst>
            <pc:docMk/>
            <pc:sldMk cId="2377164253" sldId="292"/>
            <ac:cxnSpMk id="31" creationId="{870FF9D6-7F66-13DD-A3E0-F8C728BC1DCD}"/>
          </ac:cxnSpMkLst>
        </pc:cxnChg>
        <pc:cxnChg chg="add mod">
          <ac:chgData name="Marina Pavić Črne" userId="2d19306b-4a44-4f9d-b76b-a1d9f6ca159f" providerId="ADAL" clId="{AC925FC1-4571-4B69-8073-4FE63784531D}" dt="2023-01-19T13:29:55.256" v="1830" actId="1076"/>
          <ac:cxnSpMkLst>
            <pc:docMk/>
            <pc:sldMk cId="2377164253" sldId="292"/>
            <ac:cxnSpMk id="64" creationId="{3E37A135-BDCF-8975-176C-C3D703A4D5CF}"/>
          </ac:cxnSpMkLst>
        </pc:cxnChg>
        <pc:cxnChg chg="add del mod">
          <ac:chgData name="Marina Pavić Črne" userId="2d19306b-4a44-4f9d-b76b-a1d9f6ca159f" providerId="ADAL" clId="{AC925FC1-4571-4B69-8073-4FE63784531D}" dt="2023-01-19T13:30:22.097" v="1835" actId="478"/>
          <ac:cxnSpMkLst>
            <pc:docMk/>
            <pc:sldMk cId="2377164253" sldId="292"/>
            <ac:cxnSpMk id="65" creationId="{F810C27B-D8F3-4BD0-A4A0-7B8964C70DFC}"/>
          </ac:cxnSpMkLst>
        </pc:cxnChg>
        <pc:cxnChg chg="add mod ord">
          <ac:chgData name="Marina Pavić Črne" userId="2d19306b-4a44-4f9d-b76b-a1d9f6ca159f" providerId="ADAL" clId="{AC925FC1-4571-4B69-8073-4FE63784531D}" dt="2023-01-19T13:30:19.356" v="1834" actId="167"/>
          <ac:cxnSpMkLst>
            <pc:docMk/>
            <pc:sldMk cId="2377164253" sldId="292"/>
            <ac:cxnSpMk id="66" creationId="{DE554C7F-F615-2D11-9744-233BD567025A}"/>
          </ac:cxnSpMkLst>
        </pc:cxnChg>
        <pc:cxnChg chg="add mod ord">
          <ac:chgData name="Marina Pavić Črne" userId="2d19306b-4a44-4f9d-b76b-a1d9f6ca159f" providerId="ADAL" clId="{AC925FC1-4571-4B69-8073-4FE63784531D}" dt="2023-01-19T13:41:54.423" v="1880" actId="167"/>
          <ac:cxnSpMkLst>
            <pc:docMk/>
            <pc:sldMk cId="2377164253" sldId="292"/>
            <ac:cxnSpMk id="68" creationId="{FE76CF54-3B68-7040-5D40-189636A175EA}"/>
          </ac:cxnSpMkLst>
        </pc:cxnChg>
        <pc:cxnChg chg="add del mod ord">
          <ac:chgData name="Marina Pavić Črne" userId="2d19306b-4a44-4f9d-b76b-a1d9f6ca159f" providerId="ADAL" clId="{AC925FC1-4571-4B69-8073-4FE63784531D}" dt="2023-01-19T13:43:33.128" v="1954" actId="478"/>
          <ac:cxnSpMkLst>
            <pc:docMk/>
            <pc:sldMk cId="2377164253" sldId="292"/>
            <ac:cxnSpMk id="70" creationId="{9140DE9B-A493-DA11-6EEB-C6196B514406}"/>
          </ac:cxnSpMkLst>
        </pc:cxnChg>
        <pc:cxnChg chg="add del mod">
          <ac:chgData name="Marina Pavić Črne" userId="2d19306b-4a44-4f9d-b76b-a1d9f6ca159f" providerId="ADAL" clId="{AC925FC1-4571-4B69-8073-4FE63784531D}" dt="2023-01-19T13:43:28.356" v="1953" actId="11529"/>
          <ac:cxnSpMkLst>
            <pc:docMk/>
            <pc:sldMk cId="2377164253" sldId="292"/>
            <ac:cxnSpMk id="72" creationId="{C074F91D-1C2E-DD7F-29C3-5C2B80A06ADE}"/>
          </ac:cxnSpMkLst>
        </pc:cxnChg>
        <pc:cxnChg chg="add mod ord">
          <ac:chgData name="Marina Pavić Črne" userId="2d19306b-4a44-4f9d-b76b-a1d9f6ca159f" providerId="ADAL" clId="{AC925FC1-4571-4B69-8073-4FE63784531D}" dt="2023-01-19T13:44:05.651" v="1957" actId="108"/>
          <ac:cxnSpMkLst>
            <pc:docMk/>
            <pc:sldMk cId="2377164253" sldId="292"/>
            <ac:cxnSpMk id="74" creationId="{454B4C7E-1E9C-50AB-AE79-6C70027C33E4}"/>
          </ac:cxnSpMkLst>
        </pc:cxnChg>
        <pc:cxnChg chg="add mod ord">
          <ac:chgData name="Marina Pavić Črne" userId="2d19306b-4a44-4f9d-b76b-a1d9f6ca159f" providerId="ADAL" clId="{AC925FC1-4571-4B69-8073-4FE63784531D}" dt="2023-01-19T13:46:21.989" v="2004" actId="167"/>
          <ac:cxnSpMkLst>
            <pc:docMk/>
            <pc:sldMk cId="2377164253" sldId="292"/>
            <ac:cxnSpMk id="78" creationId="{3CBBBC88-4AFD-AE6D-BB74-2C40FA973854}"/>
          </ac:cxnSpMkLst>
        </pc:cxnChg>
        <pc:cxnChg chg="add mod ord">
          <ac:chgData name="Marina Pavić Črne" userId="2d19306b-4a44-4f9d-b76b-a1d9f6ca159f" providerId="ADAL" clId="{AC925FC1-4571-4B69-8073-4FE63784531D}" dt="2023-01-19T13:46:31.573" v="2007" actId="167"/>
          <ac:cxnSpMkLst>
            <pc:docMk/>
            <pc:sldMk cId="2377164253" sldId="292"/>
            <ac:cxnSpMk id="79" creationId="{6FB08E22-95DF-FF79-3AAC-4C0CDEE1C0B8}"/>
          </ac:cxnSpMkLst>
        </pc:cxnChg>
        <pc:cxnChg chg="add mod ord">
          <ac:chgData name="Marina Pavić Črne" userId="2d19306b-4a44-4f9d-b76b-a1d9f6ca159f" providerId="ADAL" clId="{AC925FC1-4571-4B69-8073-4FE63784531D}" dt="2023-01-19T13:46:39.861" v="2010" actId="167"/>
          <ac:cxnSpMkLst>
            <pc:docMk/>
            <pc:sldMk cId="2377164253" sldId="292"/>
            <ac:cxnSpMk id="80" creationId="{A8ADE204-0281-3169-475E-41C61B64DEF2}"/>
          </ac:cxnSpMkLst>
        </pc:cxnChg>
        <pc:cxnChg chg="add mod ord">
          <ac:chgData name="Marina Pavić Črne" userId="2d19306b-4a44-4f9d-b76b-a1d9f6ca159f" providerId="ADAL" clId="{AC925FC1-4571-4B69-8073-4FE63784531D}" dt="2023-01-19T13:47:18.639" v="2016" actId="1076"/>
          <ac:cxnSpMkLst>
            <pc:docMk/>
            <pc:sldMk cId="2377164253" sldId="292"/>
            <ac:cxnSpMk id="81" creationId="{98FA616D-B48F-91BB-59E7-8B8197D1F932}"/>
          </ac:cxnSpMkLst>
        </pc:cxnChg>
        <pc:cxnChg chg="del">
          <ac:chgData name="Marina Pavić Črne" userId="2d19306b-4a44-4f9d-b76b-a1d9f6ca159f" providerId="ADAL" clId="{AC925FC1-4571-4B69-8073-4FE63784531D}" dt="2023-01-19T13:29:33.074" v="1825" actId="478"/>
          <ac:cxnSpMkLst>
            <pc:docMk/>
            <pc:sldMk cId="2377164253" sldId="292"/>
            <ac:cxnSpMk id="85" creationId="{338A3F58-952C-4C6C-BE73-668B41F8708D}"/>
          </ac:cxnSpMkLst>
        </pc:cxnChg>
        <pc:cxnChg chg="del">
          <ac:chgData name="Marina Pavić Črne" userId="2d19306b-4a44-4f9d-b76b-a1d9f6ca159f" providerId="ADAL" clId="{AC925FC1-4571-4B69-8073-4FE63784531D}" dt="2023-01-19T13:41:38.268" v="1877" actId="478"/>
          <ac:cxnSpMkLst>
            <pc:docMk/>
            <pc:sldMk cId="2377164253" sldId="292"/>
            <ac:cxnSpMk id="86" creationId="{499176F8-BEEF-4A37-97C9-A7E8592211E9}"/>
          </ac:cxnSpMkLst>
        </pc:cxnChg>
        <pc:cxnChg chg="del">
          <ac:chgData name="Marina Pavić Črne" userId="2d19306b-4a44-4f9d-b76b-a1d9f6ca159f" providerId="ADAL" clId="{AC925FC1-4571-4B69-8073-4FE63784531D}" dt="2023-01-19T13:45:31.650" v="1971" actId="478"/>
          <ac:cxnSpMkLst>
            <pc:docMk/>
            <pc:sldMk cId="2377164253" sldId="292"/>
            <ac:cxnSpMk id="87" creationId="{E0A5E395-38A3-4ED8-A1C1-7892BF5B1BE1}"/>
          </ac:cxnSpMkLst>
        </pc:cxnChg>
        <pc:cxnChg chg="mod">
          <ac:chgData name="Marina Pavić Črne" userId="2d19306b-4a44-4f9d-b76b-a1d9f6ca159f" providerId="ADAL" clId="{AC925FC1-4571-4B69-8073-4FE63784531D}" dt="2023-01-19T13:07:04.614" v="979" actId="1076"/>
          <ac:cxnSpMkLst>
            <pc:docMk/>
            <pc:sldMk cId="2377164253" sldId="292"/>
            <ac:cxnSpMk id="206" creationId="{3075AB11-BAD3-42E5-BC8F-B1153E21F91C}"/>
          </ac:cxnSpMkLst>
        </pc:cxnChg>
      </pc:sldChg>
      <pc:sldChg chg="modSp mod">
        <pc:chgData name="Marina Pavić Črne" userId="2d19306b-4a44-4f9d-b76b-a1d9f6ca159f" providerId="ADAL" clId="{AC925FC1-4571-4B69-8073-4FE63784531D}" dt="2023-01-19T14:15:32.784" v="2246" actId="1076"/>
        <pc:sldMkLst>
          <pc:docMk/>
          <pc:sldMk cId="4153678306" sldId="296"/>
        </pc:sldMkLst>
        <pc:spChg chg="mod">
          <ac:chgData name="Marina Pavić Črne" userId="2d19306b-4a44-4f9d-b76b-a1d9f6ca159f" providerId="ADAL" clId="{AC925FC1-4571-4B69-8073-4FE63784531D}" dt="2023-01-19T14:15:06.008" v="2240" actId="27636"/>
          <ac:spMkLst>
            <pc:docMk/>
            <pc:sldMk cId="4153678306" sldId="296"/>
            <ac:spMk id="4" creationId="{60828E04-9C2A-4859-8050-C2DF67A249CB}"/>
          </ac:spMkLst>
        </pc:spChg>
        <pc:spChg chg="mod">
          <ac:chgData name="Marina Pavić Črne" userId="2d19306b-4a44-4f9d-b76b-a1d9f6ca159f" providerId="ADAL" clId="{AC925FC1-4571-4B69-8073-4FE63784531D}" dt="2023-01-19T14:15:06.011" v="2241" actId="27636"/>
          <ac:spMkLst>
            <pc:docMk/>
            <pc:sldMk cId="4153678306" sldId="296"/>
            <ac:spMk id="5" creationId="{11265965-2271-4C1C-BD0A-6F85F80FF9A6}"/>
          </ac:spMkLst>
        </pc:spChg>
        <pc:spChg chg="mod">
          <ac:chgData name="Marina Pavić Črne" userId="2d19306b-4a44-4f9d-b76b-a1d9f6ca159f" providerId="ADAL" clId="{AC925FC1-4571-4B69-8073-4FE63784531D}" dt="2023-01-19T14:15:06.017" v="2242" actId="27636"/>
          <ac:spMkLst>
            <pc:docMk/>
            <pc:sldMk cId="4153678306" sldId="296"/>
            <ac:spMk id="6" creationId="{50A3BCC3-A277-4C0B-9EBA-EB53990D8EBD}"/>
          </ac:spMkLst>
        </pc:spChg>
        <pc:spChg chg="mod">
          <ac:chgData name="Marina Pavić Črne" userId="2d19306b-4a44-4f9d-b76b-a1d9f6ca159f" providerId="ADAL" clId="{AC925FC1-4571-4B69-8073-4FE63784531D}" dt="2023-01-19T14:15:06.005" v="2239" actId="27636"/>
          <ac:spMkLst>
            <pc:docMk/>
            <pc:sldMk cId="4153678306" sldId="296"/>
            <ac:spMk id="22" creationId="{204F9D3C-51F3-4BD1-A68B-CAE380619B41}"/>
          </ac:spMkLst>
        </pc:spChg>
        <pc:picChg chg="mod">
          <ac:chgData name="Marina Pavić Črne" userId="2d19306b-4a44-4f9d-b76b-a1d9f6ca159f" providerId="ADAL" clId="{AC925FC1-4571-4B69-8073-4FE63784531D}" dt="2023-01-19T14:15:32.784" v="2246" actId="1076"/>
          <ac:picMkLst>
            <pc:docMk/>
            <pc:sldMk cId="4153678306" sldId="296"/>
            <ac:picMk id="8" creationId="{111541C4-DB03-4E53-994D-499C7D73C4DF}"/>
          </ac:picMkLst>
        </pc:picChg>
        <pc:picChg chg="mod">
          <ac:chgData name="Marina Pavić Črne" userId="2d19306b-4a44-4f9d-b76b-a1d9f6ca159f" providerId="ADAL" clId="{AC925FC1-4571-4B69-8073-4FE63784531D}" dt="2023-01-19T14:15:26.599" v="2244" actId="1076"/>
          <ac:picMkLst>
            <pc:docMk/>
            <pc:sldMk cId="4153678306" sldId="296"/>
            <ac:picMk id="9" creationId="{773C1382-ACE1-460F-A1B6-AB761A7D2E6B}"/>
          </ac:picMkLst>
        </pc:picChg>
        <pc:picChg chg="mod">
          <ac:chgData name="Marina Pavić Črne" userId="2d19306b-4a44-4f9d-b76b-a1d9f6ca159f" providerId="ADAL" clId="{AC925FC1-4571-4B69-8073-4FE63784531D}" dt="2023-01-19T14:15:29.263" v="2245" actId="1076"/>
          <ac:picMkLst>
            <pc:docMk/>
            <pc:sldMk cId="4153678306" sldId="296"/>
            <ac:picMk id="10" creationId="{A29DE31C-E099-4579-BB03-675E0A40C5F2}"/>
          </ac:picMkLst>
        </pc:picChg>
        <pc:picChg chg="mod">
          <ac:chgData name="Marina Pavić Črne" userId="2d19306b-4a44-4f9d-b76b-a1d9f6ca159f" providerId="ADAL" clId="{AC925FC1-4571-4B69-8073-4FE63784531D}" dt="2023-01-19T14:15:23.544" v="2243" actId="1076"/>
          <ac:picMkLst>
            <pc:docMk/>
            <pc:sldMk cId="4153678306" sldId="296"/>
            <ac:picMk id="11" creationId="{0718E6E0-05A2-479C-AEA8-1A385EB73474}"/>
          </ac:picMkLst>
        </pc:picChg>
      </pc:sldChg>
      <pc:sldChg chg="modSp mod">
        <pc:chgData name="Marina Pavić Črne" userId="2d19306b-4a44-4f9d-b76b-a1d9f6ca159f" providerId="ADAL" clId="{AC925FC1-4571-4B69-8073-4FE63784531D}" dt="2023-01-19T14:10:09.098" v="2238" actId="27636"/>
        <pc:sldMkLst>
          <pc:docMk/>
          <pc:sldMk cId="2275175635" sldId="300"/>
        </pc:sldMkLst>
        <pc:spChg chg="mod">
          <ac:chgData name="Marina Pavić Črne" userId="2d19306b-4a44-4f9d-b76b-a1d9f6ca159f" providerId="ADAL" clId="{AC925FC1-4571-4B69-8073-4FE63784531D}" dt="2023-01-19T14:10:09.098" v="2238" actId="27636"/>
          <ac:spMkLst>
            <pc:docMk/>
            <pc:sldMk cId="2275175635" sldId="300"/>
            <ac:spMk id="12" creationId="{94C582A2-A406-4C9B-A3DA-BA4EECAB37AC}"/>
          </ac:spMkLst>
        </pc:spChg>
      </pc:sldChg>
      <pc:sldChg chg="modSp del mod">
        <pc:chgData name="Marina Pavić Črne" userId="2d19306b-4a44-4f9d-b76b-a1d9f6ca159f" providerId="ADAL" clId="{AC925FC1-4571-4B69-8073-4FE63784531D}" dt="2023-01-19T14:09:44.898" v="2237" actId="2696"/>
        <pc:sldMkLst>
          <pc:docMk/>
          <pc:sldMk cId="3202840524" sldId="306"/>
        </pc:sldMkLst>
        <pc:spChg chg="mod">
          <ac:chgData name="Marina Pavić Črne" userId="2d19306b-4a44-4f9d-b76b-a1d9f6ca159f" providerId="ADAL" clId="{AC925FC1-4571-4B69-8073-4FE63784531D}" dt="2023-01-19T14:09:36.028" v="2236" actId="27636"/>
          <ac:spMkLst>
            <pc:docMk/>
            <pc:sldMk cId="3202840524" sldId="306"/>
            <ac:spMk id="75" creationId="{6488F643-327C-4A41-9703-B4932AF5A2C9}"/>
          </ac:spMkLst>
        </pc:spChg>
        <pc:spChg chg="mod">
          <ac:chgData name="Marina Pavić Črne" userId="2d19306b-4a44-4f9d-b76b-a1d9f6ca159f" providerId="ADAL" clId="{AC925FC1-4571-4B69-8073-4FE63784531D}" dt="2023-01-19T14:09:36.026" v="2235" actId="27636"/>
          <ac:spMkLst>
            <pc:docMk/>
            <pc:sldMk cId="3202840524" sldId="306"/>
            <ac:spMk id="76" creationId="{8EE4272D-3A75-4E40-B1D6-C8D1636AB572}"/>
          </ac:spMkLst>
        </pc:spChg>
      </pc:sldChg>
      <pc:sldChg chg="addSp delSp modSp mod">
        <pc:chgData name="Marina Pavić Črne" userId="2d19306b-4a44-4f9d-b76b-a1d9f6ca159f" providerId="ADAL" clId="{AC925FC1-4571-4B69-8073-4FE63784531D}" dt="2023-01-19T12:42:29.245" v="823" actId="2711"/>
        <pc:sldMkLst>
          <pc:docMk/>
          <pc:sldMk cId="112804414" sldId="311"/>
        </pc:sldMkLst>
        <pc:spChg chg="add mod">
          <ac:chgData name="Marina Pavić Črne" userId="2d19306b-4a44-4f9d-b76b-a1d9f6ca159f" providerId="ADAL" clId="{AC925FC1-4571-4B69-8073-4FE63784531D}" dt="2023-01-19T12:42:29.245" v="823" actId="2711"/>
          <ac:spMkLst>
            <pc:docMk/>
            <pc:sldMk cId="112804414" sldId="311"/>
            <ac:spMk id="2" creationId="{DCBB46FD-CB3F-370D-086B-8FA7CB568E31}"/>
          </ac:spMkLst>
        </pc:spChg>
        <pc:spChg chg="mod">
          <ac:chgData name="Marina Pavić Črne" userId="2d19306b-4a44-4f9d-b76b-a1d9f6ca159f" providerId="ADAL" clId="{AC925FC1-4571-4B69-8073-4FE63784531D}" dt="2023-01-19T12:02:58.560" v="696" actId="1076"/>
          <ac:spMkLst>
            <pc:docMk/>
            <pc:sldMk cId="112804414" sldId="311"/>
            <ac:spMk id="4" creationId="{F42C4F87-578F-1B48-8343-ED19854AC67D}"/>
          </ac:spMkLst>
        </pc:spChg>
        <pc:spChg chg="add del mod">
          <ac:chgData name="Marina Pavić Črne" userId="2d19306b-4a44-4f9d-b76b-a1d9f6ca159f" providerId="ADAL" clId="{AC925FC1-4571-4B69-8073-4FE63784531D}" dt="2023-01-19T11:52:40.086" v="450" actId="478"/>
          <ac:spMkLst>
            <pc:docMk/>
            <pc:sldMk cId="112804414" sldId="311"/>
            <ac:spMk id="6" creationId="{5D01E242-36C1-56CD-FD70-1552AD9957E3}"/>
          </ac:spMkLst>
        </pc:spChg>
        <pc:spChg chg="add mod">
          <ac:chgData name="Marina Pavić Črne" userId="2d19306b-4a44-4f9d-b76b-a1d9f6ca159f" providerId="ADAL" clId="{AC925FC1-4571-4B69-8073-4FE63784531D}" dt="2023-01-19T11:53:05.093" v="459" actId="20577"/>
          <ac:spMkLst>
            <pc:docMk/>
            <pc:sldMk cId="112804414" sldId="311"/>
            <ac:spMk id="9" creationId="{64EE888B-BDFD-7F87-3883-71DC573CA85A}"/>
          </ac:spMkLst>
        </pc:spChg>
        <pc:spChg chg="add mod">
          <ac:chgData name="Marina Pavić Črne" userId="2d19306b-4a44-4f9d-b76b-a1d9f6ca159f" providerId="ADAL" clId="{AC925FC1-4571-4B69-8073-4FE63784531D}" dt="2023-01-19T12:02:20.480" v="687" actId="1076"/>
          <ac:spMkLst>
            <pc:docMk/>
            <pc:sldMk cId="112804414" sldId="311"/>
            <ac:spMk id="10" creationId="{4572A32D-C030-7890-1D91-8A10D45C2FA4}"/>
          </ac:spMkLst>
        </pc:spChg>
        <pc:spChg chg="add del mod">
          <ac:chgData name="Marina Pavić Črne" userId="2d19306b-4a44-4f9d-b76b-a1d9f6ca159f" providerId="ADAL" clId="{AC925FC1-4571-4B69-8073-4FE63784531D}" dt="2023-01-19T11:55:10.031" v="524" actId="478"/>
          <ac:spMkLst>
            <pc:docMk/>
            <pc:sldMk cId="112804414" sldId="311"/>
            <ac:spMk id="11" creationId="{C886630F-3280-557E-2703-842CDF7AAD43}"/>
          </ac:spMkLst>
        </pc:spChg>
        <pc:spChg chg="add del mod">
          <ac:chgData name="Marina Pavić Črne" userId="2d19306b-4a44-4f9d-b76b-a1d9f6ca159f" providerId="ADAL" clId="{AC925FC1-4571-4B69-8073-4FE63784531D}" dt="2023-01-19T11:55:50.294" v="530"/>
          <ac:spMkLst>
            <pc:docMk/>
            <pc:sldMk cId="112804414" sldId="311"/>
            <ac:spMk id="12" creationId="{E38B2144-6BF4-186A-9445-9E0941104614}"/>
          </ac:spMkLst>
        </pc:spChg>
        <pc:spChg chg="add mod">
          <ac:chgData name="Marina Pavić Črne" userId="2d19306b-4a44-4f9d-b76b-a1d9f6ca159f" providerId="ADAL" clId="{AC925FC1-4571-4B69-8073-4FE63784531D}" dt="2023-01-19T12:03:07.496" v="697" actId="14100"/>
          <ac:spMkLst>
            <pc:docMk/>
            <pc:sldMk cId="112804414" sldId="311"/>
            <ac:spMk id="14" creationId="{B355ADDF-5942-A2A2-B882-8A656FB4E242}"/>
          </ac:spMkLst>
        </pc:spChg>
        <pc:spChg chg="del">
          <ac:chgData name="Marina Pavić Črne" userId="2d19306b-4a44-4f9d-b76b-a1d9f6ca159f" providerId="ADAL" clId="{AC925FC1-4571-4B69-8073-4FE63784531D}" dt="2023-01-19T11:52:37.734" v="449" actId="478"/>
          <ac:spMkLst>
            <pc:docMk/>
            <pc:sldMk cId="112804414" sldId="311"/>
            <ac:spMk id="16" creationId="{43D7179C-B552-4D04-BAD8-EFF8301A373C}"/>
          </ac:spMkLst>
        </pc:spChg>
        <pc:graphicFrameChg chg="mod modGraphic">
          <ac:chgData name="Marina Pavić Črne" userId="2d19306b-4a44-4f9d-b76b-a1d9f6ca159f" providerId="ADAL" clId="{AC925FC1-4571-4B69-8073-4FE63784531D}" dt="2023-01-19T12:02:48.128" v="694" actId="1076"/>
          <ac:graphicFrameMkLst>
            <pc:docMk/>
            <pc:sldMk cId="112804414" sldId="311"/>
            <ac:graphicFrameMk id="7" creationId="{4A220D46-6798-B64D-9004-A108C8AFDAA9}"/>
          </ac:graphicFrameMkLst>
        </pc:graphicFrameChg>
        <pc:picChg chg="mod">
          <ac:chgData name="Marina Pavić Črne" userId="2d19306b-4a44-4f9d-b76b-a1d9f6ca159f" providerId="ADAL" clId="{AC925FC1-4571-4B69-8073-4FE63784531D}" dt="2023-01-19T12:02:09.408" v="685" actId="14100"/>
          <ac:picMkLst>
            <pc:docMk/>
            <pc:sldMk cId="112804414" sldId="311"/>
            <ac:picMk id="3" creationId="{AF4E46F1-36AA-2548-B7AB-3C4D83145B36}"/>
          </ac:picMkLst>
        </pc:picChg>
        <pc:picChg chg="add mod">
          <ac:chgData name="Marina Pavić Črne" userId="2d19306b-4a44-4f9d-b76b-a1d9f6ca159f" providerId="ADAL" clId="{AC925FC1-4571-4B69-8073-4FE63784531D}" dt="2023-01-19T11:56:38.708" v="532" actId="1076"/>
          <ac:picMkLst>
            <pc:docMk/>
            <pc:sldMk cId="112804414" sldId="311"/>
            <ac:picMk id="13" creationId="{4CC6AA06-0685-3BAA-A80E-55E0422DE098}"/>
          </ac:picMkLst>
        </pc:picChg>
      </pc:sldChg>
      <pc:sldChg chg="addSp delSp modSp del mod">
        <pc:chgData name="Marina Pavić Črne" userId="2d19306b-4a44-4f9d-b76b-a1d9f6ca159f" providerId="ADAL" clId="{AC925FC1-4571-4B69-8073-4FE63784531D}" dt="2023-01-19T13:51:05.914" v="2080" actId="2696"/>
        <pc:sldMkLst>
          <pc:docMk/>
          <pc:sldMk cId="697672047" sldId="312"/>
        </pc:sldMkLst>
        <pc:spChg chg="mod">
          <ac:chgData name="Marina Pavić Črne" userId="2d19306b-4a44-4f9d-b76b-a1d9f6ca159f" providerId="ADAL" clId="{AC925FC1-4571-4B69-8073-4FE63784531D}" dt="2023-01-19T12:22:21.734" v="734" actId="1076"/>
          <ac:spMkLst>
            <pc:docMk/>
            <pc:sldMk cId="697672047" sldId="312"/>
            <ac:spMk id="2" creationId="{733131E2-FE42-92DF-47C0-D777C3C4816A}"/>
          </ac:spMkLst>
        </pc:spChg>
        <pc:spChg chg="add del mod">
          <ac:chgData name="Marina Pavić Črne" userId="2d19306b-4a44-4f9d-b76b-a1d9f6ca159f" providerId="ADAL" clId="{AC925FC1-4571-4B69-8073-4FE63784531D}" dt="2023-01-19T12:04:57.747" v="712" actId="478"/>
          <ac:spMkLst>
            <pc:docMk/>
            <pc:sldMk cId="697672047" sldId="312"/>
            <ac:spMk id="4" creationId="{94EEB2C8-A64D-DBE2-9A5D-BEE594DCDFCC}"/>
          </ac:spMkLst>
        </pc:spChg>
        <pc:spChg chg="del">
          <ac:chgData name="Marina Pavić Črne" userId="2d19306b-4a44-4f9d-b76b-a1d9f6ca159f" providerId="ADAL" clId="{AC925FC1-4571-4B69-8073-4FE63784531D}" dt="2023-01-19T12:04:55.715" v="711" actId="478"/>
          <ac:spMkLst>
            <pc:docMk/>
            <pc:sldMk cId="697672047" sldId="312"/>
            <ac:spMk id="152" creationId="{E89A1B5B-BD9A-CD4B-BEBF-01D1FA2B5BB3}"/>
          </ac:spMkLst>
        </pc:spChg>
        <pc:graphicFrameChg chg="add del mod">
          <ac:chgData name="Marina Pavić Črne" userId="2d19306b-4a44-4f9d-b76b-a1d9f6ca159f" providerId="ADAL" clId="{AC925FC1-4571-4B69-8073-4FE63784531D}" dt="2023-01-19T12:17:30.210" v="729" actId="478"/>
          <ac:graphicFrameMkLst>
            <pc:docMk/>
            <pc:sldMk cId="697672047" sldId="312"/>
            <ac:graphicFrameMk id="5" creationId="{BE6326E2-595F-9D26-EA51-05767577E9EA}"/>
          </ac:graphicFrameMkLst>
        </pc:graphicFrameChg>
        <pc:graphicFrameChg chg="add mod">
          <ac:chgData name="Marina Pavić Črne" userId="2d19306b-4a44-4f9d-b76b-a1d9f6ca159f" providerId="ADAL" clId="{AC925FC1-4571-4B69-8073-4FE63784531D}" dt="2023-01-19T12:17:46.096" v="732"/>
          <ac:graphicFrameMkLst>
            <pc:docMk/>
            <pc:sldMk cId="697672047" sldId="312"/>
            <ac:graphicFrameMk id="6" creationId="{DF00B8A3-8A43-6342-2CE2-FB055313ED49}"/>
          </ac:graphicFrameMkLst>
        </pc:graphicFrameChg>
      </pc:sldChg>
      <pc:sldChg chg="delSp modSp del mod">
        <pc:chgData name="Marina Pavić Črne" userId="2d19306b-4a44-4f9d-b76b-a1d9f6ca159f" providerId="ADAL" clId="{AC925FC1-4571-4B69-8073-4FE63784531D}" dt="2023-01-19T14:02:33.013" v="2222" actId="47"/>
        <pc:sldMkLst>
          <pc:docMk/>
          <pc:sldMk cId="487230989" sldId="314"/>
        </pc:sldMkLst>
        <pc:spChg chg="mod">
          <ac:chgData name="Marina Pavić Črne" userId="2d19306b-4a44-4f9d-b76b-a1d9f6ca159f" providerId="ADAL" clId="{AC925FC1-4571-4B69-8073-4FE63784531D}" dt="2023-01-19T13:48:16.503" v="2044" actId="2711"/>
          <ac:spMkLst>
            <pc:docMk/>
            <pc:sldMk cId="487230989" sldId="314"/>
            <ac:spMk id="2" creationId="{733131E2-FE42-92DF-47C0-D777C3C4816A}"/>
          </ac:spMkLst>
        </pc:spChg>
        <pc:spChg chg="mod">
          <ac:chgData name="Marina Pavić Črne" userId="2d19306b-4a44-4f9d-b76b-a1d9f6ca159f" providerId="ADAL" clId="{AC925FC1-4571-4B69-8073-4FE63784531D}" dt="2023-01-19T14:00:07.642" v="2205" actId="20577"/>
          <ac:spMkLst>
            <pc:docMk/>
            <pc:sldMk cId="487230989" sldId="314"/>
            <ac:spMk id="152" creationId="{E89A1B5B-BD9A-CD4B-BEBF-01D1FA2B5BB3}"/>
          </ac:spMkLst>
        </pc:spChg>
        <pc:picChg chg="del">
          <ac:chgData name="Marina Pavić Črne" userId="2d19306b-4a44-4f9d-b76b-a1d9f6ca159f" providerId="ADAL" clId="{AC925FC1-4571-4B69-8073-4FE63784531D}" dt="2023-01-19T14:02:21.347" v="2218" actId="21"/>
          <ac:picMkLst>
            <pc:docMk/>
            <pc:sldMk cId="487230989" sldId="314"/>
            <ac:picMk id="67" creationId="{6A3BC27E-DE3A-526A-3675-083695EC9BF3}"/>
          </ac:picMkLst>
        </pc:picChg>
      </pc:sldChg>
      <pc:sldChg chg="modSp mod">
        <pc:chgData name="Marina Pavić Črne" userId="2d19306b-4a44-4f9d-b76b-a1d9f6ca159f" providerId="ADAL" clId="{AC925FC1-4571-4B69-8073-4FE63784531D}" dt="2023-01-19T14:09:01.108" v="2234" actId="27636"/>
        <pc:sldMkLst>
          <pc:docMk/>
          <pc:sldMk cId="2500734759" sldId="314"/>
        </pc:sldMkLst>
        <pc:spChg chg="mod">
          <ac:chgData name="Marina Pavić Črne" userId="2d19306b-4a44-4f9d-b76b-a1d9f6ca159f" providerId="ADAL" clId="{AC925FC1-4571-4B69-8073-4FE63784531D}" dt="2023-01-19T14:09:01.108" v="2234" actId="27636"/>
          <ac:spMkLst>
            <pc:docMk/>
            <pc:sldMk cId="2500734759" sldId="314"/>
            <ac:spMk id="4" creationId="{C8287F1B-3E25-4481-B199-24E6AD18DCEE}"/>
          </ac:spMkLst>
        </pc:spChg>
      </pc:sldChg>
      <pc:sldMasterChg chg="delSldLayout">
        <pc:chgData name="Marina Pavić Črne" userId="2d19306b-4a44-4f9d-b76b-a1d9f6ca159f" providerId="ADAL" clId="{AC925FC1-4571-4B69-8073-4FE63784531D}" dt="2023-01-19T14:09:44.898" v="2237" actId="2696"/>
        <pc:sldMasterMkLst>
          <pc:docMk/>
          <pc:sldMasterMk cId="3537286426" sldId="2147484448"/>
        </pc:sldMasterMkLst>
        <pc:sldLayoutChg chg="del">
          <pc:chgData name="Marina Pavić Črne" userId="2d19306b-4a44-4f9d-b76b-a1d9f6ca159f" providerId="ADAL" clId="{AC925FC1-4571-4B69-8073-4FE63784531D}" dt="2023-01-19T13:49:57.379" v="2045" actId="47"/>
          <pc:sldLayoutMkLst>
            <pc:docMk/>
            <pc:sldMasterMk cId="3537286426" sldId="2147484448"/>
            <pc:sldLayoutMk cId="3341157504" sldId="2147484463"/>
          </pc:sldLayoutMkLst>
        </pc:sldLayoutChg>
        <pc:sldLayoutChg chg="del">
          <pc:chgData name="Marina Pavić Črne" userId="2d19306b-4a44-4f9d-b76b-a1d9f6ca159f" providerId="ADAL" clId="{AC925FC1-4571-4B69-8073-4FE63784531D}" dt="2023-01-19T14:09:44.898" v="2237" actId="2696"/>
          <pc:sldLayoutMkLst>
            <pc:docMk/>
            <pc:sldMasterMk cId="3537286426" sldId="2147484448"/>
            <pc:sldLayoutMk cId="2262757461" sldId="2147484467"/>
          </pc:sldLayoutMkLst>
        </pc:sldLayoutChg>
      </pc:sldMasterChg>
    </pc:docChg>
  </pc:docChgLst>
  <pc:docChgLst>
    <pc:chgData name="Ana Župančić" userId="b36b1917-5269-4f92-9ace-4c4f02c32948" providerId="ADAL" clId="{8742F649-E66C-45C7-8C60-F06E5249327E}"/>
    <pc:docChg chg="undo custSel modSld">
      <pc:chgData name="Ana Župančić" userId="b36b1917-5269-4f92-9ace-4c4f02c32948" providerId="ADAL" clId="{8742F649-E66C-45C7-8C60-F06E5249327E}" dt="2023-01-19T09:38:48.084" v="38" actId="20577"/>
      <pc:docMkLst>
        <pc:docMk/>
      </pc:docMkLst>
      <pc:sldChg chg="modSp mod">
        <pc:chgData name="Ana Župančić" userId="b36b1917-5269-4f92-9ace-4c4f02c32948" providerId="ADAL" clId="{8742F649-E66C-45C7-8C60-F06E5249327E}" dt="2023-01-19T09:38:48.084" v="38" actId="20577"/>
        <pc:sldMkLst>
          <pc:docMk/>
          <pc:sldMk cId="4254437194" sldId="259"/>
        </pc:sldMkLst>
        <pc:spChg chg="mod">
          <ac:chgData name="Ana Župančić" userId="b36b1917-5269-4f92-9ace-4c4f02c32948" providerId="ADAL" clId="{8742F649-E66C-45C7-8C60-F06E5249327E}" dt="2023-01-19T09:38:48.084" v="38" actId="20577"/>
          <ac:spMkLst>
            <pc:docMk/>
            <pc:sldMk cId="4254437194" sldId="259"/>
            <ac:spMk id="2" creationId="{733131E2-FE42-92DF-47C0-D777C3C4816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8A629-6693-4422-BBD8-0618C34E307B}" type="datetimeFigureOut">
              <a:rPr lang="hr-HR" smtClean="0"/>
              <a:t>25.1.2023.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9BA6B-121B-412A-AFFB-F644D72BF1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593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A110C-3D35-4FD3-808A-C1BFDD21E25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974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C31BA-67D8-413F-A5DD-028125073D1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270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C31BA-67D8-413F-A5DD-028125073D1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75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E8774-52A4-4075-2ACF-FFAAB0569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39859-B4A0-0CB6-029C-83803021AA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5D752-41D8-9C11-4860-DCBC99624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0594-E362-404F-A1C4-8CCEB5A76F66}" type="datetimeFigureOut">
              <a:rPr lang="hr-HR" smtClean="0"/>
              <a:t>25.1.2023.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97AAE-1492-1152-99C3-9246FA1E1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5F19E-E17A-3985-1C71-383E2ED82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6508-32A6-490B-B1AB-2B2B4D125E9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2356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622A4-39E9-935C-324A-96E0889FD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A3B5DF-A83E-8959-A287-9A7A68BA7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F1B3E-A5DC-E641-808B-0000ED93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0594-E362-404F-A1C4-8CCEB5A76F66}" type="datetimeFigureOut">
              <a:rPr lang="hr-HR" smtClean="0"/>
              <a:t>25.1.2023.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7CDA9-2DE7-15A4-4138-341464F51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75418-2723-7887-49EB-B71BBF91F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6508-32A6-490B-B1AB-2B2B4D125E9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7162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9A94E7-8324-7636-9DEA-E3D49B30A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53304-4F07-F3C8-07C3-F745BC8CB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67466-CDF5-24DB-7E73-B1F380A76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0594-E362-404F-A1C4-8CCEB5A76F66}" type="datetimeFigureOut">
              <a:rPr lang="hr-HR" smtClean="0"/>
              <a:t>25.1.2023.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A9377-307B-6542-9B86-C2A3CAC58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DCFF0-60CB-3731-A2EF-B67112834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6508-32A6-490B-B1AB-2B2B4D125E9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0342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8">
            <a:extLst>
              <a:ext uri="{FF2B5EF4-FFF2-40B4-BE49-F238E27FC236}">
                <a16:creationId xmlns:a16="http://schemas.microsoft.com/office/drawing/2014/main" id="{D127D48E-3E09-48C7-AB33-FBD643EFA5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7936" y="4817717"/>
            <a:ext cx="1347297" cy="302186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4"/>
                </a:solidFill>
                <a:latin typeface="+mj-lt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A1B91BF4-B790-4F67-98EB-FE905527B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7936" y="5210963"/>
            <a:ext cx="1360175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8">
            <a:extLst>
              <a:ext uri="{FF2B5EF4-FFF2-40B4-BE49-F238E27FC236}">
                <a16:creationId xmlns:a16="http://schemas.microsoft.com/office/drawing/2014/main" id="{CCA5F33F-1634-427F-92BF-99A5ED52A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00557" y="4817717"/>
            <a:ext cx="1347297" cy="302186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50">
            <a:extLst>
              <a:ext uri="{FF2B5EF4-FFF2-40B4-BE49-F238E27FC236}">
                <a16:creationId xmlns:a16="http://schemas.microsoft.com/office/drawing/2014/main" id="{084F28D2-C99C-44DC-95CF-A18847F3B6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00558" y="5210963"/>
            <a:ext cx="1360175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2402522A-E098-4FB5-B454-D6FC98D90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33179" y="4817717"/>
            <a:ext cx="1347297" cy="302186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6"/>
                </a:solidFill>
                <a:latin typeface="+mj-lt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50">
            <a:extLst>
              <a:ext uri="{FF2B5EF4-FFF2-40B4-BE49-F238E27FC236}">
                <a16:creationId xmlns:a16="http://schemas.microsoft.com/office/drawing/2014/main" id="{18CF51EA-CDE2-4AA1-83CB-9DC6E212C3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3179" y="5210963"/>
            <a:ext cx="1360175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8">
            <a:extLst>
              <a:ext uri="{FF2B5EF4-FFF2-40B4-BE49-F238E27FC236}">
                <a16:creationId xmlns:a16="http://schemas.microsoft.com/office/drawing/2014/main" id="{FE2BFCE7-D8D1-42B7-97F2-78B1D2CB5F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5800" y="4817717"/>
            <a:ext cx="1347297" cy="302186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Text Placeholder 50">
            <a:extLst>
              <a:ext uri="{FF2B5EF4-FFF2-40B4-BE49-F238E27FC236}">
                <a16:creationId xmlns:a16="http://schemas.microsoft.com/office/drawing/2014/main" id="{0C4E8DE7-5691-4470-BC2C-F9F6532248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65801" y="5210963"/>
            <a:ext cx="1360175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BC6ED5-DBEC-4BA5-9BFE-9A5E0ED8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2513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C45A27D-9CED-45BB-91E1-89AF35215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2926" y="649224"/>
            <a:ext cx="2990088" cy="57607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225" cap="all" baseline="0"/>
            </a:lvl1pPr>
          </a:lstStyle>
          <a:p>
            <a:r>
              <a:rPr lang="en-US" dirty="0"/>
              <a:t>Month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7FD287-6069-44EC-8F85-115663C113F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57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Picture Here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10AA6F9F-559A-42F2-8954-BDF16EC76633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5109072" y="1380744"/>
            <a:ext cx="3065526" cy="309981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9EE30FE-5FD4-4C96-921B-6A5769C166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0358" y="4636008"/>
            <a:ext cx="973836" cy="402336"/>
          </a:xfrm>
          <a:noFill/>
        </p:spPr>
        <p:txBody>
          <a:bodyPr vert="horz" lIns="91440" tIns="45720" rIns="274320" bIns="45720" rtlCol="0" anchor="ctr">
            <a:noAutofit/>
          </a:bodyPr>
          <a:lstStyle>
            <a:lvl1pPr marL="0" indent="0">
              <a:buNone/>
              <a:defRPr lang="en-US" sz="1200" b="0" dirty="0">
                <a:ea typeface="+mj-ea"/>
                <a:cs typeface="+mj-cs"/>
              </a:defRPr>
            </a:lvl1pPr>
          </a:lstStyle>
          <a:p>
            <a:pPr marL="42863" lvl="0" indent="-214313">
              <a:spcBef>
                <a:spcPct val="0"/>
              </a:spcBef>
            </a:pPr>
            <a:r>
              <a:rPr lang="en-US" dirty="0"/>
              <a:t>NOTES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7B45ACB-41EC-462F-9236-6437811294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8307324" y="690372"/>
            <a:ext cx="1298448" cy="301752"/>
          </a:xfrm>
          <a:noFill/>
        </p:spPr>
        <p:txBody>
          <a:bodyPr vert="horz" lIns="91440" tIns="45720" rIns="274320" bIns="45720" rtlCol="0" anchor="ctr">
            <a:noAutofit/>
          </a:bodyPr>
          <a:lstStyle>
            <a:lvl1pPr marL="0" indent="0">
              <a:buNone/>
              <a:defRPr lang="en-US" sz="1200" b="0" dirty="0">
                <a:ea typeface="+mj-ea"/>
                <a:cs typeface="+mj-cs"/>
              </a:defRPr>
            </a:lvl1pPr>
          </a:lstStyle>
          <a:p>
            <a:pPr marL="42863" lvl="0" indent="-214313">
              <a:spcBef>
                <a:spcPct val="0"/>
              </a:spcBef>
            </a:pPr>
            <a:r>
              <a:rPr lang="en-US" dirty="0"/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870647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1534-9D13-43E9-BC8B-5694C2852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803" y="308698"/>
            <a:ext cx="3928735" cy="853352"/>
          </a:xfrm>
        </p:spPr>
        <p:txBody>
          <a:bodyPr>
            <a:noAutofit/>
          </a:bodyPr>
          <a:lstStyle>
            <a:lvl1pPr>
              <a:defRPr sz="27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A8573-17E8-4191-86F9-ABE0BA279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9172-4BF7-429F-BA25-7E9D1A4215EE}" type="datetimeFigureOut">
              <a:rPr lang="en-US" noProof="0" smtClean="0"/>
              <a:t>1/25/2023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92FA6-D8B1-4403-B9DD-E60A4F35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2CB2D-6860-4817-B66C-9C44DC4C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EA62-41C5-4F9A-A915-5B0BC739C92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3C82E0-1F49-4A07-A8B3-E2F2CBAC03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803" y="979487"/>
            <a:ext cx="2686050" cy="365126"/>
          </a:xfrm>
        </p:spPr>
        <p:txBody>
          <a:bodyPr>
            <a:noAutofit/>
          </a:bodyPr>
          <a:lstStyle>
            <a:lvl1pPr marL="0" indent="0">
              <a:spcBef>
                <a:spcPts val="675"/>
              </a:spcBef>
              <a:buNone/>
              <a:defRPr sz="15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5104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B9A4D3-8D91-4865-B422-5F60885A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94656" y="3684898"/>
            <a:ext cx="675469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ECDAF5-DEB9-4A0C-9165-6ED23184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98929"/>
            <a:ext cx="7886700" cy="565435"/>
          </a:xfrm>
          <a:prstGeom prst="rect">
            <a:avLst/>
          </a:prstGeom>
        </p:spPr>
        <p:txBody>
          <a:bodyPr/>
          <a:lstStyle>
            <a:lvl1pPr algn="ctr">
              <a:defRPr sz="2400" cap="all" spc="15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EA1AD-EC70-422F-BADD-FCA14BF9D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1562" y="3520775"/>
            <a:ext cx="246185" cy="328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84996E-63EA-4C88-816A-3AE158BB5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60235" y="3520775"/>
            <a:ext cx="246185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09893-F9A1-4FA2-A462-C1C443EC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48908" y="3520775"/>
            <a:ext cx="246185" cy="32824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9FBC17-744B-4367-90B4-20C9CDBD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7581" y="3520775"/>
            <a:ext cx="246185" cy="3282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D6CCE-53EA-424C-A29B-35A77F7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26253" y="3520775"/>
            <a:ext cx="246185" cy="3282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ADC218-9303-4431-8BD2-4D5F9C19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4655" y="296438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724929-97F8-4988-BD69-D86CAA695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0FEF08-1FB7-46B4-AB6B-D672A96A7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49345" y="2964383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79" y="1627860"/>
            <a:ext cx="1688673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baseline="0">
                <a:solidFill>
                  <a:schemeClr val="tx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8879" y="2135347"/>
            <a:ext cx="1688673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050" spc="38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27662" y="1637385"/>
            <a:ext cx="1688673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baseline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27662" y="2144872"/>
            <a:ext cx="1688673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050" spc="38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05005" y="1637385"/>
            <a:ext cx="1688673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baseline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05005" y="2144872"/>
            <a:ext cx="1688673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050" spc="38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37552" y="4400252"/>
            <a:ext cx="168867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37552" y="4917264"/>
            <a:ext cx="168867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050" spc="38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16338" y="4400252"/>
            <a:ext cx="168867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cap="all" baseline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16338" y="4917264"/>
            <a:ext cx="168867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050" spc="38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574CD7-C8A6-4F56-81B4-F72FB22E0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83536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FC7994-2504-4FF9-81F5-24405FEF0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60674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F63B8-F105-4AC4-889E-C12790C8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AAE30-8A46-485A-BD2B-6ADB1856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59F9D-CDA1-4B51-B521-C243219B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42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89F6C-8CDB-64CC-B401-B15973A53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57E78-117D-675D-FE17-56F692118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BA572-CD55-055A-D7B7-DDE07449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0594-E362-404F-A1C4-8CCEB5A76F66}" type="datetimeFigureOut">
              <a:rPr lang="hr-HR" smtClean="0"/>
              <a:t>25.1.2023.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DF2E0-3A3A-09E6-437B-364A6E8F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EE9F2-3E85-2FE7-5F60-ACBA1D67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6508-32A6-490B-B1AB-2B2B4D125E9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9151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5D76A-C15A-A039-F91D-08DD8FF79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68EBB-E97F-09C7-BAD9-6C87431CE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B374B-22B5-3933-2C22-61558FDE0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0594-E362-404F-A1C4-8CCEB5A76F66}" type="datetimeFigureOut">
              <a:rPr lang="hr-HR" smtClean="0"/>
              <a:t>25.1.2023.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770B1-21C2-06B3-CB89-314355A0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6263C-5FCD-F13C-0EF9-CA0CDF46E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6508-32A6-490B-B1AB-2B2B4D125E9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769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ED435-9C80-6100-E8D7-D8DFFA606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082ED-5088-F691-6C9A-EC213C7D7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4FDC4-F575-9619-E5D9-DF218E87C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ECB55-5BC6-F13C-18CB-D04604533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0594-E362-404F-A1C4-8CCEB5A76F66}" type="datetimeFigureOut">
              <a:rPr lang="hr-HR" smtClean="0"/>
              <a:t>25.1.2023.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2BEE1-9F93-63EA-B059-CC9E1A85D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3AC63-93E6-3B5E-68EF-2E4446BB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6508-32A6-490B-B1AB-2B2B4D125E9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97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8722-7D87-B3FE-2C33-37BB54DFB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9E7EA-ADC3-F041-F419-29E510DF3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F9278-EBFC-D66A-EDEC-80E91CBD2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DAF84C-BF9B-F235-AFBF-7C56027AA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0CD9D-C25D-1144-789B-BA0A692FCB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C0906A-C9B9-9A18-7108-5675214FA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0594-E362-404F-A1C4-8CCEB5A76F66}" type="datetimeFigureOut">
              <a:rPr lang="hr-HR" smtClean="0"/>
              <a:t>25.1.2023.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2823E0-A3C7-A9BD-BBB9-52600B3AB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2FE36-63AB-F7BF-4A0D-50FF1861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6508-32A6-490B-B1AB-2B2B4D125E9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5149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9B9CF-23D0-5C91-C2CC-4C8C1CC51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F112F-383A-5FE2-DA0E-FF0808F4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0594-E362-404F-A1C4-8CCEB5A76F66}" type="datetimeFigureOut">
              <a:rPr lang="hr-HR" smtClean="0"/>
              <a:t>25.1.2023.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DC0562-7B73-33BC-6B8A-6C80E7CC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6D6E3-DB8A-2D19-6887-A722BFD1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6508-32A6-490B-B1AB-2B2B4D125E9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4346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1AB9E3-CCA2-6270-CDFA-AD9647EE2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0594-E362-404F-A1C4-8CCEB5A76F66}" type="datetimeFigureOut">
              <a:rPr lang="hr-HR" smtClean="0"/>
              <a:t>25.1.2023.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90ED27-6268-3210-4F60-61FDEE90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EEAE1-FD18-8DB4-7D1B-A50A1C4D0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6508-32A6-490B-B1AB-2B2B4D125E9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649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C45D-FA56-F5A3-ABDE-604B611BA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5A5BF-5BE7-D4BC-322E-FEA67540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95BCA-EDFE-8383-1592-48D6E50F2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23804-E785-2467-2727-B7A29E4D4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0594-E362-404F-A1C4-8CCEB5A76F66}" type="datetimeFigureOut">
              <a:rPr lang="hr-HR" smtClean="0"/>
              <a:t>25.1.2023.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66AD4-C4E5-2F6D-7015-C2458C04C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EA630-441C-680F-DDB6-3F933C55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6508-32A6-490B-B1AB-2B2B4D125E9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524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7272-6F04-35AA-A1BE-02030967F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F8B017-ED6C-3DB8-A5D9-3FFD616D3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8A008-9CDF-58E0-5163-72BFDD7E6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F78F3-FB59-3C76-4CDA-23A77B23F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0594-E362-404F-A1C4-8CCEB5A76F66}" type="datetimeFigureOut">
              <a:rPr lang="hr-HR" smtClean="0"/>
              <a:t>25.1.2023.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A5A1E-2988-B178-3622-4755CF134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1B3A5-C9E6-9A61-8F05-5281D431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6508-32A6-490B-B1AB-2B2B4D125E9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40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8B9D1E-1B25-6B8C-BDF2-A3D306E78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BF13F-0D75-32CF-65EE-2950C90E2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81228-D747-34E4-2F4F-EA86FD95FF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E0594-E362-404F-A1C4-8CCEB5A76F66}" type="datetimeFigureOut">
              <a:rPr lang="hr-HR" smtClean="0"/>
              <a:t>25.1.2023.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C8B4C-5DCC-DA83-B6D0-D5B8DC3FF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B958A-AD74-B1B1-A099-2E8065848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6508-32A6-490B-B1AB-2B2B4D125E9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728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9" r:id="rId1"/>
    <p:sldLayoutId id="2147484450" r:id="rId2"/>
    <p:sldLayoutId id="2147484451" r:id="rId3"/>
    <p:sldLayoutId id="2147484452" r:id="rId4"/>
    <p:sldLayoutId id="2147484453" r:id="rId5"/>
    <p:sldLayoutId id="2147484454" r:id="rId6"/>
    <p:sldLayoutId id="2147484455" r:id="rId7"/>
    <p:sldLayoutId id="2147484456" r:id="rId8"/>
    <p:sldLayoutId id="2147484457" r:id="rId9"/>
    <p:sldLayoutId id="2147484458" r:id="rId10"/>
    <p:sldLayoutId id="2147484459" r:id="rId11"/>
    <p:sldLayoutId id="2147484460" r:id="rId12"/>
    <p:sldLayoutId id="2147484461" r:id="rId13"/>
    <p:sldLayoutId id="2147484462" r:id="rId14"/>
    <p:sldLayoutId id="2147484464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karlovac.hr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karlovac.hr/natjecaji-javni-pozivi/javni-poziv-za-prikupljanje-zahtjeva-za-kupnju-stanova-iz-programa-drustveno-poticane-stanogradnje-pos-na-podrucju-grada-karlovca-radi-utvrdjivanja-liste-reda-prvenstva/23276" TargetMode="Externa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66AE4B7-8E87-F74E-6F5E-2ECA54356A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5126"/>
            <a:ext cx="3751190" cy="42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3131E2-FE42-92DF-47C0-D777C3C48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400" b="1" dirty="0">
                <a:latin typeface="Calibri" panose="020F0502020204030204" pitchFamily="34" charset="0"/>
                <a:cs typeface="Calibri" panose="020F0502020204030204" pitchFamily="34" charset="0"/>
              </a:rPr>
              <a:t>POS STANOVI KARLOVAC</a:t>
            </a:r>
            <a:br>
              <a:rPr lang="en-GB" sz="3400" b="1" dirty="0">
                <a:cs typeface="Calibri" panose="020F0502020204030204" pitchFamily="34" charset="0"/>
              </a:rPr>
            </a:br>
            <a:endParaRPr lang="en-GB" sz="3400" i="1" dirty="0">
              <a:cs typeface="Calibri" panose="020F0502020204030204" pitchFamily="34" charset="0"/>
            </a:endParaRPr>
          </a:p>
        </p:txBody>
      </p:sp>
      <p:pic>
        <p:nvPicPr>
          <p:cNvPr id="67" name="Picture 66" descr="Karlovac_logo horiz1.jpg">
            <a:extLst>
              <a:ext uri="{FF2B5EF4-FFF2-40B4-BE49-F238E27FC236}">
                <a16:creationId xmlns:a16="http://schemas.microsoft.com/office/drawing/2014/main" id="{6A3BC27E-DE3A-526A-3675-083695EC9B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7814" y="6525344"/>
            <a:ext cx="1220690" cy="3234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DCA031-AE75-A54E-DD03-F5ACBCAC295C}"/>
              </a:ext>
            </a:extLst>
          </p:cNvPr>
          <p:cNvSpPr txBox="1">
            <a:spLocks/>
          </p:cNvSpPr>
          <p:nvPr/>
        </p:nvSpPr>
        <p:spPr>
          <a:xfrm>
            <a:off x="628650" y="539673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Upravni odjel za imovinsko pravne poslove i upravljanje imovinom</a:t>
            </a:r>
          </a:p>
          <a:p>
            <a:br>
              <a:rPr lang="en-GB" sz="3400" b="1" dirty="0">
                <a:cs typeface="Calibri" panose="020F0502020204030204" pitchFamily="34" charset="0"/>
              </a:rPr>
            </a:br>
            <a:endParaRPr lang="en-GB" sz="3400" i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37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7500" y="1336573"/>
            <a:ext cx="3609804" cy="2621093"/>
          </a:xfrm>
        </p:spPr>
        <p:txBody>
          <a:bodyPr>
            <a:normAutofit/>
          </a:bodyPr>
          <a:lstStyle/>
          <a:p>
            <a:r>
              <a:rPr lang="hr-HR" sz="3400" b="1" dirty="0">
                <a:latin typeface="+mn-lt"/>
                <a:cs typeface="Calibri" panose="020F0502020204030204" pitchFamily="34" charset="0"/>
              </a:rPr>
              <a:t>HVALA NA PAŽNJI!</a:t>
            </a:r>
            <a:br>
              <a:rPr lang="hr-HR" sz="3400" b="1" dirty="0">
                <a:latin typeface="+mn-lt"/>
                <a:cs typeface="Calibri" panose="020F0502020204030204" pitchFamily="34" charset="0"/>
              </a:rPr>
            </a:br>
            <a:br>
              <a:rPr lang="hr-HR" sz="3400" b="1" dirty="0">
                <a:latin typeface="+mn-lt"/>
                <a:cs typeface="Calibri" panose="020F0502020204030204" pitchFamily="34" charset="0"/>
              </a:rPr>
            </a:br>
            <a:endParaRPr lang="en-US" sz="3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6016" y="4198966"/>
            <a:ext cx="4176464" cy="11022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400" dirty="0"/>
              <a:t>UPRAVNI ODJEL ZA IMOVINSKOPRAVNE POSLOVE I UPRAVLJANJE IMOVINOM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dirty="0">
                <a:hlinkClick r:id="rId2"/>
              </a:rPr>
              <a:t>www.karlovac.hr</a:t>
            </a:r>
            <a:r>
              <a:rPr lang="hr-HR" sz="2400" dirty="0"/>
              <a:t> 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857257"/>
            <a:ext cx="4572000" cy="5143493"/>
          </a:xfrm>
          <a:prstGeom prst="rect">
            <a:avLst/>
          </a:prstGeom>
        </p:spPr>
      </p:pic>
      <p:pic>
        <p:nvPicPr>
          <p:cNvPr id="4" name="Picture 3" descr="Karlovac_logo horiz1.jpg">
            <a:extLst>
              <a:ext uri="{FF2B5EF4-FFF2-40B4-BE49-F238E27FC236}">
                <a16:creationId xmlns:a16="http://schemas.microsoft.com/office/drawing/2014/main" id="{A52F2BEC-EFFB-73C1-CD4F-DDBF86D937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7814" y="6525344"/>
            <a:ext cx="1220690" cy="32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56">
            <a:extLst>
              <a:ext uri="{FF2B5EF4-FFF2-40B4-BE49-F238E27FC236}">
                <a16:creationId xmlns:a16="http://schemas.microsoft.com/office/drawing/2014/main" id="{00326D99-DAD3-4FED-A95F-BFF05E5E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32656"/>
            <a:ext cx="6264696" cy="424076"/>
          </a:xfrm>
        </p:spPr>
        <p:txBody>
          <a:bodyPr>
            <a:normAutofit fontScale="90000"/>
          </a:bodyPr>
          <a:lstStyle/>
          <a:p>
            <a:r>
              <a:rPr lang="hr-HR" sz="3400" b="1" dirty="0">
                <a:solidFill>
                  <a:schemeClr val="tx1"/>
                </a:solidFill>
                <a:latin typeface="+mn-lt"/>
              </a:rPr>
              <a:t>ŠTO JE DO SADA NAPRAVLJENO?</a:t>
            </a:r>
            <a:endParaRPr lang="en-US" sz="3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2DDC6E-D6E2-48CA-B1EF-8C51295473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6012" y="1605414"/>
            <a:ext cx="1688673" cy="373872"/>
          </a:xfrm>
        </p:spPr>
        <p:txBody>
          <a:bodyPr>
            <a:noAutofit/>
          </a:bodyPr>
          <a:lstStyle/>
          <a:p>
            <a:r>
              <a:rPr lang="hr-HR" sz="2400" dirty="0">
                <a:latin typeface="+mn-lt"/>
              </a:rPr>
              <a:t>19.07.2022.</a:t>
            </a:r>
            <a:endParaRPr lang="en-US" sz="2400" dirty="0">
              <a:latin typeface="+mn-lt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ECB06-815A-4232-9EEF-1CE3EAD4C0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7165" y="1979286"/>
            <a:ext cx="2304256" cy="1153660"/>
          </a:xfrm>
        </p:spPr>
        <p:txBody>
          <a:bodyPr>
            <a:noAutofit/>
          </a:bodyPr>
          <a:lstStyle/>
          <a:p>
            <a:pPr algn="just"/>
            <a:r>
              <a:rPr lang="hr-HR" sz="1800" dirty="0"/>
              <a:t>Odluka o uključenju grada Karlovca u Program POS</a:t>
            </a:r>
            <a:endParaRPr lang="en-US" sz="1800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6A052F4-BE1D-4BBE-A5E4-53A6742C70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56507" y="1061034"/>
            <a:ext cx="2160240" cy="902369"/>
          </a:xfrm>
        </p:spPr>
        <p:txBody>
          <a:bodyPr>
            <a:noAutofit/>
          </a:bodyPr>
          <a:lstStyle/>
          <a:p>
            <a:r>
              <a:rPr lang="hr-HR" sz="2400" dirty="0">
                <a:latin typeface="+mn-lt"/>
                <a:cs typeface="Segoe UI" panose="020B0502040204020203" pitchFamily="34" charset="0"/>
              </a:rPr>
              <a:t>    18.10.2022.–</a:t>
            </a:r>
          </a:p>
          <a:p>
            <a:r>
              <a:rPr lang="hr-HR" sz="2400" dirty="0">
                <a:latin typeface="+mn-lt"/>
                <a:cs typeface="Segoe UI" panose="020B0502040204020203" pitchFamily="34" charset="0"/>
              </a:rPr>
              <a:t>  17.11.2022.</a:t>
            </a:r>
            <a:endParaRPr lang="en-US" sz="2400" dirty="0"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743F630F-37B8-4375-B8FE-CBB4D55AB1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7864" y="1979286"/>
            <a:ext cx="2540038" cy="989920"/>
          </a:xfrm>
        </p:spPr>
        <p:txBody>
          <a:bodyPr>
            <a:noAutofit/>
          </a:bodyPr>
          <a:lstStyle/>
          <a:p>
            <a:pPr algn="just"/>
            <a:r>
              <a:rPr lang="hr-HR" sz="1800" dirty="0"/>
              <a:t>Provedba savjetovanja sa zainteresiranom javnošću</a:t>
            </a:r>
            <a:endParaRPr lang="en-US" sz="1800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4CB779B-590A-4742-8EDD-C90A8A6EAA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50997" y="1605414"/>
            <a:ext cx="1688673" cy="373872"/>
          </a:xfrm>
        </p:spPr>
        <p:txBody>
          <a:bodyPr>
            <a:noAutofit/>
          </a:bodyPr>
          <a:lstStyle/>
          <a:p>
            <a:r>
              <a:rPr lang="hr-HR" sz="2400" dirty="0">
                <a:latin typeface="+mn-lt"/>
                <a:cs typeface="Segoe UI" panose="020B0502040204020203" pitchFamily="34" charset="0"/>
              </a:rPr>
              <a:t>21.12.2022.</a:t>
            </a:r>
            <a:endParaRPr lang="en-US" sz="2400" dirty="0"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35686093-13FE-4C01-A6E7-60867A827E7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14345" y="1979286"/>
            <a:ext cx="2421478" cy="989920"/>
          </a:xfrm>
        </p:spPr>
        <p:txBody>
          <a:bodyPr>
            <a:noAutofit/>
          </a:bodyPr>
          <a:lstStyle/>
          <a:p>
            <a:pPr algn="just"/>
            <a:r>
              <a:rPr lang="hr-HR" sz="1800" dirty="0"/>
              <a:t>Raspisan javni poziv za prikupljanje zahtjeva za kupnju stanova</a:t>
            </a:r>
            <a:endParaRPr lang="en-US" sz="180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E06F30E7-03A1-4D44-9BA2-623641E2224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63644" y="4480180"/>
            <a:ext cx="1814369" cy="373872"/>
          </a:xfrm>
        </p:spPr>
        <p:txBody>
          <a:bodyPr>
            <a:noAutofit/>
          </a:bodyPr>
          <a:lstStyle/>
          <a:p>
            <a:r>
              <a:rPr lang="hr-HR" sz="2400" dirty="0"/>
              <a:t>22.09.2022.</a:t>
            </a:r>
            <a:endParaRPr lang="en-US" sz="2400" dirty="0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C48F1B39-48E7-4559-9D08-B8E2C5824A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75656" y="4846185"/>
            <a:ext cx="3096344" cy="1652021"/>
          </a:xfrm>
        </p:spPr>
        <p:txBody>
          <a:bodyPr>
            <a:noAutofit/>
          </a:bodyPr>
          <a:lstStyle/>
          <a:p>
            <a:pPr algn="just"/>
            <a:r>
              <a:rPr lang="hr-HR" sz="1800" dirty="0"/>
              <a:t>Gradsko vijeće je imenovalo Povjerenstvo za provođenje javnog natječaja i formiranje Liste reda prvenstva, </a:t>
            </a:r>
          </a:p>
          <a:p>
            <a:pPr algn="just"/>
            <a:r>
              <a:rPr lang="hr-HR" sz="1800" dirty="0"/>
              <a:t>GGK 15/22</a:t>
            </a:r>
            <a:endParaRPr lang="en-US" sz="1800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6CE0DB3-8A0B-4B77-9619-D0B01BF427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417326" y="4450630"/>
            <a:ext cx="1688672" cy="373872"/>
          </a:xfrm>
        </p:spPr>
        <p:txBody>
          <a:bodyPr>
            <a:noAutofit/>
          </a:bodyPr>
          <a:lstStyle/>
          <a:p>
            <a:r>
              <a:rPr lang="hr-HR" sz="2400" dirty="0">
                <a:latin typeface="+mn-lt"/>
                <a:cs typeface="Segoe UI" panose="020B0502040204020203" pitchFamily="34" charset="0"/>
              </a:rPr>
              <a:t>30.11.2022.</a:t>
            </a:r>
            <a:endParaRPr lang="en-US" sz="2400" dirty="0"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8321A23A-96BE-4EB4-ACB2-2C2A31CF583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76056" y="4823479"/>
            <a:ext cx="2664296" cy="1652021"/>
          </a:xfrm>
        </p:spPr>
        <p:txBody>
          <a:bodyPr>
            <a:noAutofit/>
          </a:bodyPr>
          <a:lstStyle/>
          <a:p>
            <a:pPr algn="just"/>
            <a:r>
              <a:rPr lang="hr-HR" sz="1800" dirty="0"/>
              <a:t>Odluka o uvjetima, mjerilima i postupku za određivanje reda prvenstva pri </a:t>
            </a:r>
            <a:r>
              <a:rPr lang="hr-HR" sz="1800"/>
              <a:t>kupnji stanova, GGK 19/22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83355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415C901-039D-4058-80C7-5ABA400CDB06}"/>
              </a:ext>
            </a:extLst>
          </p:cNvPr>
          <p:cNvSpPr/>
          <p:nvPr/>
        </p:nvSpPr>
        <p:spPr>
          <a:xfrm>
            <a:off x="3194082" y="2066924"/>
            <a:ext cx="870435" cy="87043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/>
                </a:solidFill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6DA334-7569-42CB-95CD-419F4AC26092}"/>
              </a:ext>
            </a:extLst>
          </p:cNvPr>
          <p:cNvSpPr/>
          <p:nvPr/>
        </p:nvSpPr>
        <p:spPr>
          <a:xfrm>
            <a:off x="4916143" y="2066924"/>
            <a:ext cx="870435" cy="87043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8E2964-D9A5-4A16-8604-F04921C189EB}"/>
              </a:ext>
            </a:extLst>
          </p:cNvPr>
          <p:cNvSpPr/>
          <p:nvPr/>
        </p:nvSpPr>
        <p:spPr>
          <a:xfrm>
            <a:off x="6622296" y="2066924"/>
            <a:ext cx="870435" cy="87043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17936A-EE2B-4C30-A31C-496282D48B87}"/>
              </a:ext>
            </a:extLst>
          </p:cNvPr>
          <p:cNvSpPr/>
          <p:nvPr/>
        </p:nvSpPr>
        <p:spPr>
          <a:xfrm>
            <a:off x="1472021" y="2066924"/>
            <a:ext cx="870435" cy="87043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23" name="Freeform: Shape 22" descr="timeline ">
            <a:extLst>
              <a:ext uri="{FF2B5EF4-FFF2-40B4-BE49-F238E27FC236}">
                <a16:creationId xmlns:a16="http://schemas.microsoft.com/office/drawing/2014/main" id="{7889103E-B405-4427-BC20-A3CA893D099A}"/>
              </a:ext>
            </a:extLst>
          </p:cNvPr>
          <p:cNvSpPr/>
          <p:nvPr/>
        </p:nvSpPr>
        <p:spPr>
          <a:xfrm flipH="1" flipV="1">
            <a:off x="1055612" y="1634477"/>
            <a:ext cx="6939221" cy="1807643"/>
          </a:xfrm>
          <a:custGeom>
            <a:avLst/>
            <a:gdLst>
              <a:gd name="connsiteX0" fmla="*/ 1192508 w 9252295"/>
              <a:gd name="connsiteY0" fmla="*/ 2410190 h 2410190"/>
              <a:gd name="connsiteX1" fmla="*/ 0 w 9252295"/>
              <a:gd name="connsiteY1" fmla="*/ 1217682 h 2410190"/>
              <a:gd name="connsiteX2" fmla="*/ 1107 w 9252295"/>
              <a:gd name="connsiteY2" fmla="*/ 1206703 h 2410190"/>
              <a:gd name="connsiteX3" fmla="*/ 96158 w 9252295"/>
              <a:gd name="connsiteY3" fmla="*/ 1206703 h 2410190"/>
              <a:gd name="connsiteX4" fmla="*/ 95051 w 9252295"/>
              <a:gd name="connsiteY4" fmla="*/ 1217682 h 2410190"/>
              <a:gd name="connsiteX5" fmla="*/ 1192508 w 9252295"/>
              <a:gd name="connsiteY5" fmla="*/ 2315139 h 2410190"/>
              <a:gd name="connsiteX6" fmla="*/ 2289965 w 9252295"/>
              <a:gd name="connsiteY6" fmla="*/ 1217682 h 2410190"/>
              <a:gd name="connsiteX7" fmla="*/ 2289554 w 9252295"/>
              <a:gd name="connsiteY7" fmla="*/ 1209531 h 2410190"/>
              <a:gd name="connsiteX8" fmla="*/ 2290085 w 9252295"/>
              <a:gd name="connsiteY8" fmla="*/ 1209531 h 2410190"/>
              <a:gd name="connsiteX9" fmla="*/ 2295831 w 9252295"/>
              <a:gd name="connsiteY9" fmla="*/ 1095755 h 2410190"/>
              <a:gd name="connsiteX10" fmla="*/ 3482182 w 9252295"/>
              <a:gd name="connsiteY10" fmla="*/ 25174 h 2410190"/>
              <a:gd name="connsiteX11" fmla="*/ 4668533 w 9252295"/>
              <a:gd name="connsiteY11" fmla="*/ 1095755 h 2410190"/>
              <a:gd name="connsiteX12" fmla="*/ 4674278 w 9252295"/>
              <a:gd name="connsiteY12" fmla="*/ 1209531 h 2410190"/>
              <a:gd name="connsiteX13" fmla="*/ 4673516 w 9252295"/>
              <a:gd name="connsiteY13" fmla="*/ 1209531 h 2410190"/>
              <a:gd name="connsiteX14" fmla="*/ 4678322 w 9252295"/>
              <a:gd name="connsiteY14" fmla="*/ 1304717 h 2410190"/>
              <a:gd name="connsiteX15" fmla="*/ 5770114 w 9252295"/>
              <a:gd name="connsiteY15" fmla="*/ 2289966 h 2410190"/>
              <a:gd name="connsiteX16" fmla="*/ 6861904 w 9252295"/>
              <a:gd name="connsiteY16" fmla="*/ 1304717 h 2410190"/>
              <a:gd name="connsiteX17" fmla="*/ 6867159 w 9252295"/>
              <a:gd name="connsiteY17" fmla="*/ 1200660 h 2410190"/>
              <a:gd name="connsiteX18" fmla="*/ 6867690 w 9252295"/>
              <a:gd name="connsiteY18" fmla="*/ 1200660 h 2410190"/>
              <a:gd name="connsiteX19" fmla="*/ 6867279 w 9252295"/>
              <a:gd name="connsiteY19" fmla="*/ 1192508 h 2410190"/>
              <a:gd name="connsiteX20" fmla="*/ 8059787 w 9252295"/>
              <a:gd name="connsiteY20" fmla="*/ 0 h 2410190"/>
              <a:gd name="connsiteX21" fmla="*/ 9252295 w 9252295"/>
              <a:gd name="connsiteY21" fmla="*/ 1192508 h 2410190"/>
              <a:gd name="connsiteX22" fmla="*/ 9251964 w 9252295"/>
              <a:gd name="connsiteY22" fmla="*/ 1195794 h 2410190"/>
              <a:gd name="connsiteX23" fmla="*/ 9156913 w 9252295"/>
              <a:gd name="connsiteY23" fmla="*/ 1195794 h 2410190"/>
              <a:gd name="connsiteX24" fmla="*/ 9157244 w 9252295"/>
              <a:gd name="connsiteY24" fmla="*/ 1192508 h 2410190"/>
              <a:gd name="connsiteX25" fmla="*/ 8059787 w 9252295"/>
              <a:gd name="connsiteY25" fmla="*/ 95051 h 2410190"/>
              <a:gd name="connsiteX26" fmla="*/ 6962330 w 9252295"/>
              <a:gd name="connsiteY26" fmla="*/ 1192508 h 2410190"/>
              <a:gd name="connsiteX27" fmla="*/ 6962741 w 9252295"/>
              <a:gd name="connsiteY27" fmla="*/ 1200660 h 2410190"/>
              <a:gd name="connsiteX28" fmla="*/ 6962209 w 9252295"/>
              <a:gd name="connsiteY28" fmla="*/ 1200660 h 2410190"/>
              <a:gd name="connsiteX29" fmla="*/ 6956464 w 9252295"/>
              <a:gd name="connsiteY29" fmla="*/ 1314435 h 2410190"/>
              <a:gd name="connsiteX30" fmla="*/ 5770114 w 9252295"/>
              <a:gd name="connsiteY30" fmla="*/ 2385016 h 2410190"/>
              <a:gd name="connsiteX31" fmla="*/ 4583763 w 9252295"/>
              <a:gd name="connsiteY31" fmla="*/ 1314435 h 2410190"/>
              <a:gd name="connsiteX32" fmla="*/ 4578017 w 9252295"/>
              <a:gd name="connsiteY32" fmla="*/ 1200660 h 2410190"/>
              <a:gd name="connsiteX33" fmla="*/ 4578780 w 9252295"/>
              <a:gd name="connsiteY33" fmla="*/ 1200660 h 2410190"/>
              <a:gd name="connsiteX34" fmla="*/ 4573974 w 9252295"/>
              <a:gd name="connsiteY34" fmla="*/ 1105474 h 2410190"/>
              <a:gd name="connsiteX35" fmla="*/ 3482182 w 9252295"/>
              <a:gd name="connsiteY35" fmla="*/ 120225 h 2410190"/>
              <a:gd name="connsiteX36" fmla="*/ 2390391 w 9252295"/>
              <a:gd name="connsiteY36" fmla="*/ 1105474 h 2410190"/>
              <a:gd name="connsiteX37" fmla="*/ 2385136 w 9252295"/>
              <a:gd name="connsiteY37" fmla="*/ 1209531 h 2410190"/>
              <a:gd name="connsiteX38" fmla="*/ 2384604 w 9252295"/>
              <a:gd name="connsiteY38" fmla="*/ 1209531 h 2410190"/>
              <a:gd name="connsiteX39" fmla="*/ 2385016 w 9252295"/>
              <a:gd name="connsiteY39" fmla="*/ 1217682 h 2410190"/>
              <a:gd name="connsiteX40" fmla="*/ 1192508 w 9252295"/>
              <a:gd name="connsiteY40" fmla="*/ 2410190 h 241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52295" h="2410190">
                <a:moveTo>
                  <a:pt x="1192508" y="2410190"/>
                </a:moveTo>
                <a:cubicBezTo>
                  <a:pt x="533904" y="2410190"/>
                  <a:pt x="0" y="1876286"/>
                  <a:pt x="0" y="1217682"/>
                </a:cubicBezTo>
                <a:lnTo>
                  <a:pt x="1107" y="1206703"/>
                </a:lnTo>
                <a:lnTo>
                  <a:pt x="96158" y="1206703"/>
                </a:lnTo>
                <a:lnTo>
                  <a:pt x="95051" y="1217682"/>
                </a:lnTo>
                <a:cubicBezTo>
                  <a:pt x="95051" y="1823791"/>
                  <a:pt x="586400" y="2315139"/>
                  <a:pt x="1192508" y="2315139"/>
                </a:cubicBezTo>
                <a:cubicBezTo>
                  <a:pt x="1798616" y="2315139"/>
                  <a:pt x="2289965" y="1823791"/>
                  <a:pt x="2289965" y="1217682"/>
                </a:cubicBezTo>
                <a:lnTo>
                  <a:pt x="2289554" y="1209531"/>
                </a:lnTo>
                <a:lnTo>
                  <a:pt x="2290085" y="1209531"/>
                </a:lnTo>
                <a:lnTo>
                  <a:pt x="2295831" y="1095755"/>
                </a:lnTo>
                <a:cubicBezTo>
                  <a:pt x="2356899" y="494427"/>
                  <a:pt x="2864742" y="25174"/>
                  <a:pt x="3482182" y="25174"/>
                </a:cubicBezTo>
                <a:cubicBezTo>
                  <a:pt x="4099623" y="25174"/>
                  <a:pt x="4607465" y="494427"/>
                  <a:pt x="4668533" y="1095755"/>
                </a:cubicBezTo>
                <a:lnTo>
                  <a:pt x="4674278" y="1209531"/>
                </a:lnTo>
                <a:lnTo>
                  <a:pt x="4673516" y="1209531"/>
                </a:lnTo>
                <a:lnTo>
                  <a:pt x="4678322" y="1304717"/>
                </a:lnTo>
                <a:cubicBezTo>
                  <a:pt x="4734523" y="1858116"/>
                  <a:pt x="5201886" y="2289966"/>
                  <a:pt x="5770114" y="2289966"/>
                </a:cubicBezTo>
                <a:cubicBezTo>
                  <a:pt x="6338340" y="2289966"/>
                  <a:pt x="6805704" y="1858116"/>
                  <a:pt x="6861904" y="1304717"/>
                </a:cubicBezTo>
                <a:lnTo>
                  <a:pt x="6867159" y="1200660"/>
                </a:lnTo>
                <a:lnTo>
                  <a:pt x="6867690" y="1200660"/>
                </a:lnTo>
                <a:lnTo>
                  <a:pt x="6867279" y="1192508"/>
                </a:lnTo>
                <a:cubicBezTo>
                  <a:pt x="6867279" y="533905"/>
                  <a:pt x="7401183" y="0"/>
                  <a:pt x="8059787" y="0"/>
                </a:cubicBezTo>
                <a:cubicBezTo>
                  <a:pt x="8718390" y="0"/>
                  <a:pt x="9252295" y="533905"/>
                  <a:pt x="9252295" y="1192508"/>
                </a:cubicBezTo>
                <a:lnTo>
                  <a:pt x="9251964" y="1195794"/>
                </a:lnTo>
                <a:lnTo>
                  <a:pt x="9156913" y="1195794"/>
                </a:lnTo>
                <a:lnTo>
                  <a:pt x="9157244" y="1192508"/>
                </a:lnTo>
                <a:cubicBezTo>
                  <a:pt x="9157244" y="586400"/>
                  <a:pt x="8665895" y="95051"/>
                  <a:pt x="8059787" y="95051"/>
                </a:cubicBezTo>
                <a:cubicBezTo>
                  <a:pt x="7453679" y="95051"/>
                  <a:pt x="6962330" y="586400"/>
                  <a:pt x="6962330" y="1192508"/>
                </a:cubicBezTo>
                <a:lnTo>
                  <a:pt x="6962741" y="1200660"/>
                </a:lnTo>
                <a:lnTo>
                  <a:pt x="6962209" y="1200660"/>
                </a:lnTo>
                <a:lnTo>
                  <a:pt x="6956464" y="1314435"/>
                </a:lnTo>
                <a:cubicBezTo>
                  <a:pt x="6895396" y="1915764"/>
                  <a:pt x="6387554" y="2385016"/>
                  <a:pt x="5770114" y="2385016"/>
                </a:cubicBezTo>
                <a:cubicBezTo>
                  <a:pt x="5152672" y="2385016"/>
                  <a:pt x="4644831" y="1915764"/>
                  <a:pt x="4583763" y="1314435"/>
                </a:cubicBezTo>
                <a:lnTo>
                  <a:pt x="4578017" y="1200660"/>
                </a:lnTo>
                <a:lnTo>
                  <a:pt x="4578780" y="1200660"/>
                </a:lnTo>
                <a:lnTo>
                  <a:pt x="4573974" y="1105474"/>
                </a:lnTo>
                <a:cubicBezTo>
                  <a:pt x="4517772" y="552075"/>
                  <a:pt x="4050409" y="120225"/>
                  <a:pt x="3482182" y="120225"/>
                </a:cubicBezTo>
                <a:cubicBezTo>
                  <a:pt x="2913956" y="120225"/>
                  <a:pt x="2446592" y="552075"/>
                  <a:pt x="2390391" y="1105474"/>
                </a:cubicBezTo>
                <a:lnTo>
                  <a:pt x="2385136" y="1209531"/>
                </a:lnTo>
                <a:lnTo>
                  <a:pt x="2384604" y="1209531"/>
                </a:lnTo>
                <a:lnTo>
                  <a:pt x="2385016" y="1217682"/>
                </a:lnTo>
                <a:cubicBezTo>
                  <a:pt x="2385016" y="1876286"/>
                  <a:pt x="1851111" y="2410190"/>
                  <a:pt x="1192508" y="2410190"/>
                </a:cubicBezTo>
                <a:close/>
              </a:path>
            </a:pathLst>
          </a:custGeom>
          <a:gradFill flip="none" rotWithShape="1">
            <a:gsLst>
              <a:gs pos="61000">
                <a:srgbClr val="00B0F0"/>
              </a:gs>
              <a:gs pos="39000">
                <a:schemeClr val="accent5"/>
              </a:gs>
              <a:gs pos="18000">
                <a:schemeClr val="accent4"/>
              </a:gs>
              <a:gs pos="92000">
                <a:schemeClr val="accent3"/>
              </a:gs>
            </a:gsLst>
            <a:lin ang="10800000" scaled="0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 dirty="0">
              <a:solidFill>
                <a:schemeClr val="accent2"/>
              </a:solidFill>
            </a:endParaRPr>
          </a:p>
        </p:txBody>
      </p:sp>
      <p:sp>
        <p:nvSpPr>
          <p:cNvPr id="2" name="Oval 1" descr="timeline endpoints">
            <a:extLst>
              <a:ext uri="{FF2B5EF4-FFF2-40B4-BE49-F238E27FC236}">
                <a16:creationId xmlns:a16="http://schemas.microsoft.com/office/drawing/2014/main" id="{81AA7F01-98B3-49CE-A287-1B558536C306}"/>
              </a:ext>
            </a:extLst>
          </p:cNvPr>
          <p:cNvSpPr/>
          <p:nvPr/>
        </p:nvSpPr>
        <p:spPr>
          <a:xfrm>
            <a:off x="973828" y="2291564"/>
            <a:ext cx="163569" cy="163569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Oval 2" descr="timeline endpoints">
            <a:extLst>
              <a:ext uri="{FF2B5EF4-FFF2-40B4-BE49-F238E27FC236}">
                <a16:creationId xmlns:a16="http://schemas.microsoft.com/office/drawing/2014/main" id="{491CCD59-030F-4F79-9A33-EBC86A2EC9FE}"/>
              </a:ext>
            </a:extLst>
          </p:cNvPr>
          <p:cNvSpPr/>
          <p:nvPr/>
        </p:nvSpPr>
        <p:spPr>
          <a:xfrm>
            <a:off x="7831312" y="2378198"/>
            <a:ext cx="163569" cy="163569"/>
          </a:xfrm>
          <a:prstGeom prst="ellipse">
            <a:avLst/>
          </a:prstGeom>
          <a:solidFill>
            <a:srgbClr val="20A472"/>
          </a:solidFill>
          <a:ln w="76200">
            <a:solidFill>
              <a:srgbClr val="20A4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20A472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6086B1F-4F6D-4493-AE84-2520E93642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397" y="3664053"/>
            <a:ext cx="1347297" cy="302186"/>
          </a:xfrm>
        </p:spPr>
        <p:txBody>
          <a:bodyPr/>
          <a:lstStyle/>
          <a:p>
            <a:r>
              <a:rPr lang="hr-HR" sz="2400" dirty="0"/>
              <a:t>FAZA 1 </a:t>
            </a:r>
            <a:endParaRPr lang="en-US" sz="24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A44816B-378D-41B5-84D7-39CECE2E45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0558" y="4293096"/>
            <a:ext cx="1658794" cy="194421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Javni poziv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Lista reda prvenstva</a:t>
            </a:r>
            <a:endParaRPr lang="en-US" sz="2200" dirty="0"/>
          </a:p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EFC63F8-23B1-4F22-9868-15EB446170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55650" y="3687828"/>
            <a:ext cx="1347297" cy="302186"/>
          </a:xfrm>
        </p:spPr>
        <p:txBody>
          <a:bodyPr/>
          <a:lstStyle/>
          <a:p>
            <a:r>
              <a:rPr lang="hr-HR" sz="2400" dirty="0"/>
              <a:t>FAZA 2</a:t>
            </a:r>
            <a:endParaRPr lang="en-US" sz="240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A64E66E-DA3C-42CD-80D9-89BD3A8A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9316" y="4293096"/>
            <a:ext cx="1980458" cy="122413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Projektiranje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Odabir stanova</a:t>
            </a:r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5A6A695-5271-4895-88EF-663A3F593E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32236" y="3664053"/>
            <a:ext cx="1347297" cy="302186"/>
          </a:xfrm>
        </p:spPr>
        <p:txBody>
          <a:bodyPr/>
          <a:lstStyle/>
          <a:p>
            <a:r>
              <a:rPr lang="hr-HR" sz="2400" dirty="0"/>
              <a:t>FAZA 3</a:t>
            </a:r>
            <a:endParaRPr lang="en-US" sz="240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3CA8393-83FA-4B7B-BF41-CB601BA164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809" y="4293096"/>
            <a:ext cx="1570418" cy="7064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Izgradnja</a:t>
            </a:r>
            <a:endParaRPr lang="en-US" sz="2200" dirty="0"/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CD04606-2C05-4AC9-9F6C-C0E9EDF1BC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47584" y="3664053"/>
            <a:ext cx="1347297" cy="302186"/>
          </a:xfrm>
        </p:spPr>
        <p:txBody>
          <a:bodyPr/>
          <a:lstStyle/>
          <a:p>
            <a:r>
              <a:rPr lang="hr-HR" sz="2400" dirty="0"/>
              <a:t>FAZA 4</a:t>
            </a:r>
            <a:endParaRPr lang="en-US" sz="2400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A3309B0-9F41-47B2-8F25-1098748641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0156" y="4342474"/>
            <a:ext cx="1658794" cy="7064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Useljenje</a:t>
            </a:r>
            <a:endParaRPr lang="en-US" sz="2200" dirty="0"/>
          </a:p>
          <a:p>
            <a:endParaRPr lang="en-US" dirty="0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F28D01B5-A5BC-45A3-8718-13BDC694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400" b="1" dirty="0">
                <a:latin typeface="+mn-lt"/>
              </a:rPr>
              <a:t>ŠTO DALJE?</a:t>
            </a:r>
            <a:br>
              <a:rPr lang="hr-HR" sz="3400" b="1" dirty="0">
                <a:latin typeface="+mn-lt"/>
              </a:rPr>
            </a:br>
            <a:r>
              <a:rPr lang="hr-HR" sz="3400" b="1" dirty="0">
                <a:latin typeface="+mn-lt"/>
              </a:rPr>
              <a:t>KAKO DO STANA </a:t>
            </a:r>
            <a:r>
              <a:rPr kumimoji="0" lang="hr-HR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POS </a:t>
            </a:r>
            <a:r>
              <a:rPr lang="hr-HR" sz="3400" b="1" dirty="0">
                <a:latin typeface="+mn-lt"/>
              </a:rPr>
              <a:t>KARLOVAC?</a:t>
            </a:r>
            <a:endParaRPr lang="en-US" sz="3400" b="1" dirty="0">
              <a:latin typeface="+mn-lt"/>
            </a:endParaRPr>
          </a:p>
        </p:txBody>
      </p:sp>
      <p:pic>
        <p:nvPicPr>
          <p:cNvPr id="7" name="Picture 6" descr="Karlovac_logo horiz1.jpg">
            <a:extLst>
              <a:ext uri="{FF2B5EF4-FFF2-40B4-BE49-F238E27FC236}">
                <a16:creationId xmlns:a16="http://schemas.microsoft.com/office/drawing/2014/main" id="{60E7E0DB-BE31-9A18-E095-747D35A74BB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5005" y="6502800"/>
            <a:ext cx="1220690" cy="32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22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131E2-FE42-92DF-47C0-D777C3C4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80" y="9173"/>
            <a:ext cx="7886700" cy="1325563"/>
          </a:xfrm>
        </p:spPr>
        <p:txBody>
          <a:bodyPr>
            <a:normAutofit/>
          </a:bodyPr>
          <a:lstStyle/>
          <a:p>
            <a:r>
              <a:rPr lang="hr-HR" sz="3400" b="1" dirty="0">
                <a:latin typeface="Calibri" panose="020F0502020204030204" pitchFamily="34" charset="0"/>
                <a:cs typeface="Calibri" panose="020F0502020204030204" pitchFamily="34" charset="0"/>
              </a:rPr>
              <a:t>LOKACIJA</a:t>
            </a:r>
            <a:br>
              <a:rPr lang="en-GB" sz="3400" b="1" dirty="0">
                <a:cs typeface="Calibri" panose="020F0502020204030204" pitchFamily="34" charset="0"/>
              </a:rPr>
            </a:br>
            <a:endParaRPr lang="en-GB" sz="3400" i="1" dirty="0">
              <a:cs typeface="Calibri" panose="020F0502020204030204" pitchFamily="34" charset="0"/>
            </a:endParaRPr>
          </a:p>
        </p:txBody>
      </p:sp>
      <p:pic>
        <p:nvPicPr>
          <p:cNvPr id="67" name="Picture 66" descr="Karlovac_logo horiz1.jpg">
            <a:extLst>
              <a:ext uri="{FF2B5EF4-FFF2-40B4-BE49-F238E27FC236}">
                <a16:creationId xmlns:a16="http://schemas.microsoft.com/office/drawing/2014/main" id="{6A3BC27E-DE3A-526A-3675-083695EC9B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7814" y="6525344"/>
            <a:ext cx="1220690" cy="323483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F00B8A3-8A43-6342-2CE2-FB055313ED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635898"/>
              </p:ext>
            </p:extLst>
          </p:nvPr>
        </p:nvGraphicFramePr>
        <p:xfrm>
          <a:off x="610223" y="671953"/>
          <a:ext cx="2828148" cy="3457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139" imgH="8019880" progId="Acrobat.Document.DC">
                  <p:embed/>
                </p:oleObj>
              </mc:Choice>
              <mc:Fallback>
                <p:oleObj name="Acrobat Document" r:id="rId3" imgW="5667139" imgH="8019880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F00B8A3-8A43-6342-2CE2-FB055313ED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0223" y="671953"/>
                        <a:ext cx="2828148" cy="3457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A picture containing grass, tree, outdoor, field&#10;&#10;Description automatically generated">
            <a:extLst>
              <a:ext uri="{FF2B5EF4-FFF2-40B4-BE49-F238E27FC236}">
                <a16:creationId xmlns:a16="http://schemas.microsoft.com/office/drawing/2014/main" id="{00A8D3F0-C1C6-AF77-468B-3B6046D35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498" y="703981"/>
            <a:ext cx="5004279" cy="3425144"/>
          </a:xfrm>
          <a:prstGeom prst="rect">
            <a:avLst/>
          </a:prstGeom>
        </p:spPr>
      </p:pic>
      <p:pic>
        <p:nvPicPr>
          <p:cNvPr id="7" name="Picture 6" descr="A road with grass and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9A26996B-9338-4E41-661B-9D74236BB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9" y="4283406"/>
            <a:ext cx="7848981" cy="20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2C4F87-578F-1B48-8343-ED19854AC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702" y="981918"/>
            <a:ext cx="2990088" cy="432054"/>
          </a:xfrm>
        </p:spPr>
        <p:txBody>
          <a:bodyPr/>
          <a:lstStyle/>
          <a:p>
            <a:r>
              <a:rPr lang="hr-HR" sz="3400" dirty="0">
                <a:latin typeface="Calibri (Body)"/>
              </a:rPr>
              <a:t>VELJAČA</a:t>
            </a:r>
            <a:endParaRPr lang="en-US" sz="3400" dirty="0">
              <a:latin typeface="Calibri (Body)"/>
            </a:endParaRPr>
          </a:p>
        </p:txBody>
      </p:sp>
      <p:pic>
        <p:nvPicPr>
          <p:cNvPr id="3" name="Picture Placeholder 2" descr="A tall glass building">
            <a:extLst>
              <a:ext uri="{FF2B5EF4-FFF2-40B4-BE49-F238E27FC236}">
                <a16:creationId xmlns:a16="http://schemas.microsoft.com/office/drawing/2014/main" id="{AF4E46F1-36AA-2548-B7AB-3C4D83145B3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0370" r="20370"/>
          <a:stretch/>
        </p:blipFill>
        <p:spPr>
          <a:xfrm>
            <a:off x="-1" y="857250"/>
            <a:ext cx="3962983" cy="5143500"/>
          </a:xfrm>
        </p:spPr>
      </p:pic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4A220D46-6798-B64D-9004-A108C8AFDAA9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2321534570"/>
              </p:ext>
            </p:extLst>
          </p:nvPr>
        </p:nvGraphicFramePr>
        <p:xfrm>
          <a:off x="5559221" y="1495942"/>
          <a:ext cx="3067050" cy="2512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">
                  <a:extLst>
                    <a:ext uri="{9D8B030D-6E8A-4147-A177-3AD203B41FA5}">
                      <a16:colId xmlns:a16="http://schemas.microsoft.com/office/drawing/2014/main" val="2894479063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430714718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921134846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4143467654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3742174359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476682355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1898623522"/>
                    </a:ext>
                  </a:extLst>
                </a:gridCol>
              </a:tblGrid>
              <a:tr h="331787">
                <a:tc>
                  <a:txBody>
                    <a:bodyPr/>
                    <a:lstStyle/>
                    <a:p>
                      <a:pPr algn="ctr"/>
                      <a:r>
                        <a:rPr lang="hr-HR" sz="2200" b="0" i="0" dirty="0">
                          <a:solidFill>
                            <a:schemeClr val="tx1"/>
                          </a:solidFill>
                          <a:latin typeface="+mn-lt"/>
                        </a:rPr>
                        <a:t>N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b="0" i="0" dirty="0">
                          <a:solidFill>
                            <a:schemeClr val="tx1"/>
                          </a:solidFill>
                          <a:latin typeface="+mn-lt"/>
                        </a:rPr>
                        <a:t>P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b="0" i="0" dirty="0">
                          <a:solidFill>
                            <a:schemeClr val="tx1"/>
                          </a:solidFill>
                          <a:latin typeface="+mn-lt"/>
                        </a:rPr>
                        <a:t>U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b="0" i="0" dirty="0">
                          <a:solidFill>
                            <a:schemeClr val="tx1"/>
                          </a:solidFill>
                          <a:latin typeface="+mn-lt"/>
                        </a:rPr>
                        <a:t>S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b="0" i="0" dirty="0">
                          <a:solidFill>
                            <a:schemeClr val="tx1"/>
                          </a:solidFill>
                          <a:latin typeface="+mn-lt"/>
                        </a:rPr>
                        <a:t>Č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b="0" i="0" dirty="0">
                          <a:solidFill>
                            <a:schemeClr val="tx1"/>
                          </a:solidFill>
                          <a:latin typeface="+mn-lt"/>
                        </a:rPr>
                        <a:t>P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solidFill>
                            <a:schemeClr val="tx1"/>
                          </a:solidFill>
                          <a:latin typeface="+mn-lt"/>
                        </a:rPr>
                        <a:t>S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0493612"/>
                  </a:ext>
                </a:extLst>
              </a:tr>
              <a:tr h="331787"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002907"/>
                  </a:ext>
                </a:extLst>
              </a:tr>
              <a:tr h="331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719480"/>
                  </a:ext>
                </a:extLst>
              </a:tr>
              <a:tr h="331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2817137"/>
                  </a:ext>
                </a:extLst>
              </a:tr>
              <a:tr h="331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04339"/>
                  </a:ext>
                </a:extLst>
              </a:tr>
              <a:tr h="331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" marR="5715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4245675"/>
                  </a:ext>
                </a:extLst>
              </a:tr>
              <a:tr h="331787">
                <a:tc>
                  <a:txBody>
                    <a:bodyPr/>
                    <a:lstStyle/>
                    <a:p>
                      <a:pPr algn="ctr"/>
                      <a:endParaRPr lang="en-US" sz="2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13666"/>
                  </a:ext>
                </a:extLst>
              </a:tr>
            </a:tbl>
          </a:graphicData>
        </a:graphic>
      </p:graphicFrame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020D407-5E46-457F-AF3A-01F2537594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5400000">
            <a:off x="8469630" y="1337310"/>
            <a:ext cx="973836" cy="301752"/>
          </a:xfrm>
        </p:spPr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AA815-62A8-794E-A9BF-9838727F8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1100" y="3429000"/>
            <a:ext cx="342900" cy="25717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33">
            <a:extLst>
              <a:ext uri="{FF2B5EF4-FFF2-40B4-BE49-F238E27FC236}">
                <a16:creationId xmlns:a16="http://schemas.microsoft.com/office/drawing/2014/main" id="{DCBB46FD-CB3F-370D-086B-8FA7CB568E31}"/>
              </a:ext>
            </a:extLst>
          </p:cNvPr>
          <p:cNvSpPr txBox="1">
            <a:spLocks/>
          </p:cNvSpPr>
          <p:nvPr/>
        </p:nvSpPr>
        <p:spPr>
          <a:xfrm>
            <a:off x="755576" y="260648"/>
            <a:ext cx="2341734" cy="49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25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400" b="1" dirty="0">
                <a:latin typeface="+mn-lt"/>
              </a:rPr>
              <a:t>JAVNI POZIV</a:t>
            </a:r>
            <a:endParaRPr lang="en-US" sz="3400" b="1" dirty="0">
              <a:latin typeface="+mn-lt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4EE888B-BDFD-7F87-3883-71DC573CA85A}"/>
              </a:ext>
            </a:extLst>
          </p:cNvPr>
          <p:cNvSpPr txBox="1">
            <a:spLocks/>
          </p:cNvSpPr>
          <p:nvPr/>
        </p:nvSpPr>
        <p:spPr>
          <a:xfrm>
            <a:off x="5177065" y="4306634"/>
            <a:ext cx="2990088" cy="432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25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400" dirty="0">
              <a:latin typeface="Calibri (Body)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4572A32D-C030-7890-1D91-8A10D45C2FA4}"/>
              </a:ext>
            </a:extLst>
          </p:cNvPr>
          <p:cNvSpPr txBox="1">
            <a:spLocks/>
          </p:cNvSpPr>
          <p:nvPr/>
        </p:nvSpPr>
        <p:spPr>
          <a:xfrm>
            <a:off x="4253647" y="3936423"/>
            <a:ext cx="2990088" cy="432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25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400" dirty="0">
                <a:latin typeface="Calibri (Body)"/>
              </a:rPr>
              <a:t>ZAHTJEV</a:t>
            </a:r>
            <a:endParaRPr lang="en-US" sz="3400" dirty="0">
              <a:latin typeface="Calibri (Body)"/>
            </a:endParaRPr>
          </a:p>
        </p:txBody>
      </p:sp>
      <p:pic>
        <p:nvPicPr>
          <p:cNvPr id="13" name="Picture 12" descr="Karlovac_logo horiz1.jpg">
            <a:extLst>
              <a:ext uri="{FF2B5EF4-FFF2-40B4-BE49-F238E27FC236}">
                <a16:creationId xmlns:a16="http://schemas.microsoft.com/office/drawing/2014/main" id="{4CC6AA06-0685-3BAA-A80E-55E0422DE09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6734" y="6503403"/>
            <a:ext cx="1220690" cy="323483"/>
          </a:xfrm>
          <a:prstGeom prst="rect">
            <a:avLst/>
          </a:prstGeom>
        </p:spPr>
      </p:pic>
      <p:sp>
        <p:nvSpPr>
          <p:cNvPr id="14" name="Content Placeholder 151">
            <a:extLst>
              <a:ext uri="{FF2B5EF4-FFF2-40B4-BE49-F238E27FC236}">
                <a16:creationId xmlns:a16="http://schemas.microsoft.com/office/drawing/2014/main" id="{B355ADDF-5942-A2A2-B882-8A656FB4E242}"/>
              </a:ext>
            </a:extLst>
          </p:cNvPr>
          <p:cNvSpPr txBox="1">
            <a:spLocks/>
          </p:cNvSpPr>
          <p:nvPr/>
        </p:nvSpPr>
        <p:spPr>
          <a:xfrm>
            <a:off x="4253646" y="4574408"/>
            <a:ext cx="4334144" cy="187471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 dirty="0"/>
              <a:t>Predaja u pisarnici, </a:t>
            </a:r>
            <a:r>
              <a:rPr lang="hr-HR" sz="2400" dirty="0" err="1"/>
              <a:t>Banjavčićeva</a:t>
            </a:r>
            <a:r>
              <a:rPr lang="hr-HR" sz="2400" dirty="0"/>
              <a:t> 9</a:t>
            </a:r>
          </a:p>
          <a:p>
            <a:r>
              <a:rPr lang="hr-HR" sz="2400" dirty="0"/>
              <a:t>Putem pošte</a:t>
            </a:r>
          </a:p>
          <a:p>
            <a:r>
              <a:rPr lang="hr-HR" sz="2400" dirty="0"/>
              <a:t>Dokumentacija:</a:t>
            </a:r>
          </a:p>
          <a:p>
            <a:pPr marL="0" indent="0">
              <a:buNone/>
            </a:pPr>
            <a:r>
              <a:rPr lang="hr-HR" sz="2000" dirty="0">
                <a:hlinkClick r:id="rId5"/>
              </a:rPr>
              <a:t>Grad Karlovac - Javni poziv za prikupljanje zahtjeva za kupnju stanova iz Programa društveno poticane stanogradnje (POS) na području Grada Karlovca radi utvrđivanja Liste reda prvenstva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2804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8FA616D-B48F-91BB-59E7-8B8197D1F932}"/>
              </a:ext>
            </a:extLst>
          </p:cNvPr>
          <p:cNvCxnSpPr/>
          <p:nvPr/>
        </p:nvCxnSpPr>
        <p:spPr>
          <a:xfrm>
            <a:off x="7792187" y="3117989"/>
            <a:ext cx="0" cy="242454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8ADE204-0281-3169-475E-41C61B64D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781364" y="5542532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FB08E22-95DF-FF79-3AAC-4C0CDEE1C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792187" y="4911049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CBBBC88-4AFD-AE6D-BB74-2C40FA973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792187" y="4275417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54B4C7E-1E9C-50AB-AE79-6C70027C33E4}"/>
              </a:ext>
            </a:extLst>
          </p:cNvPr>
          <p:cNvCxnSpPr/>
          <p:nvPr/>
        </p:nvCxnSpPr>
        <p:spPr>
          <a:xfrm>
            <a:off x="6325908" y="3140968"/>
            <a:ext cx="0" cy="242454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E76CF54-3B68-7040-5D40-189636A17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325908" y="5565511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E554C7F-F615-2D11-9744-233BD5670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862848" y="4259633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D449F7-1E5B-74AA-2F8E-0887B2792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915136" y="6177016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B7B494C-8888-457E-82D1-32EE6B401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18502" y="3233791"/>
            <a:ext cx="0" cy="233172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87638" y="3233791"/>
            <a:ext cx="0" cy="44577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1C54223A-2F2C-4434-A30B-92D8CEE93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 flipV="1">
            <a:off x="916867" y="2544067"/>
            <a:ext cx="3619580" cy="140829"/>
          </a:xfrm>
          <a:prstGeom prst="bentConnector2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185DC171-E6CD-4880-8EF4-7E0DB7F6C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16744" y="2544067"/>
            <a:ext cx="3728357" cy="189569"/>
          </a:xfrm>
          <a:prstGeom prst="bentConnector3">
            <a:avLst>
              <a:gd name="adj1" fmla="val 100252"/>
            </a:avLst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5956150-D730-4D39-8E56-5123DA7B1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72486" y="2546924"/>
            <a:ext cx="0" cy="13716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8000C8A-C564-4106-9005-252681A7F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51545" y="2546924"/>
            <a:ext cx="0" cy="13716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FAFA2FD-B58C-4CB3-83BF-D7037A44C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95253" y="2544067"/>
            <a:ext cx="0" cy="13716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2CA40FF-E75F-4233-A382-4E9DE1FAC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774311" y="2544067"/>
            <a:ext cx="0" cy="13716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7B2075F3-49F1-4561-B16C-A60D139B4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566965" y="2202836"/>
            <a:ext cx="1" cy="3429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3075AB11-BAD3-42E5-BC8F-B1153E21F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9367" y="3233791"/>
            <a:ext cx="0" cy="10287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E5CE1F8-570D-4885-B9A3-2539980A4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918502" y="3673846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DB4A596-1925-4CF0-8DDA-2DBE3E6B7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923140" y="4285351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9845EF-AB31-4EB7-ADFB-2543D9298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923140" y="4937390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3FE68B-D6B3-4422-B31A-4154C1A2B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387638" y="3676703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D5F2CB-5BF2-4605-A7BB-3DBC9B1B3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856773" y="3676703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9B743-2518-4E9D-9AE1-3998DBFBC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325908" y="3673846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B40D0C-F84E-4462-89E4-D6DB85AB1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327688" y="4285351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4CBFD5-6012-4BE2-83ED-90867D52F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327688" y="4945963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77B15D-B0DE-401C-93B7-D8352DEE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792187" y="3645271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04FCC3-2EDB-4E98-AD3D-D5848AE13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49367" y="3645271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E4CD3FD-4CA2-4C9C-89C8-73F04D56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54004" y="4259633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12CAFB-EB6F-4237-A8EF-4BED7D1D7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915136" y="5565511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 descr="decorative element"/>
          <p:cNvSpPr>
            <a:spLocks noGrp="1"/>
          </p:cNvSpPr>
          <p:nvPr>
            <p:ph type="title"/>
          </p:nvPr>
        </p:nvSpPr>
        <p:spPr>
          <a:xfrm>
            <a:off x="265883" y="259613"/>
            <a:ext cx="8541128" cy="784716"/>
          </a:xfrm>
        </p:spPr>
        <p:txBody>
          <a:bodyPr vert="horz" lIns="68580" tIns="45720" rIns="91440" bIns="45720" rtlCol="0" anchor="ctr">
            <a:noAutofit/>
          </a:bodyPr>
          <a:lstStyle/>
          <a:p>
            <a:r>
              <a:rPr kumimoji="0" lang="hr-HR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ODLUKA O UVJETIMA, MJERILIMA I POSTUPKU</a:t>
            </a:r>
            <a:br>
              <a:rPr kumimoji="0" lang="hr-HR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2543CF-3BD4-40B0-BB18-006DCC4331CA}"/>
              </a:ext>
            </a:extLst>
          </p:cNvPr>
          <p:cNvSpPr/>
          <p:nvPr/>
        </p:nvSpPr>
        <p:spPr>
          <a:xfrm>
            <a:off x="3707904" y="1661548"/>
            <a:ext cx="1800199" cy="548640"/>
          </a:xfrm>
          <a:prstGeom prst="rect">
            <a:avLst/>
          </a:prstGeom>
          <a:solidFill>
            <a:schemeClr val="bg2">
              <a:lumMod val="95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2400" b="1" dirty="0">
                <a:solidFill>
                  <a:schemeClr val="tx1"/>
                </a:solidFill>
              </a:rPr>
              <a:t>BODOVANJE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F21E8B07-0BC6-4DE6-B1E4-773C5D1F75EB}"/>
              </a:ext>
            </a:extLst>
          </p:cNvPr>
          <p:cNvSpPr/>
          <p:nvPr/>
        </p:nvSpPr>
        <p:spPr>
          <a:xfrm>
            <a:off x="231067" y="2684896"/>
            <a:ext cx="1371600" cy="5486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900" b="1" dirty="0">
                <a:solidFill>
                  <a:schemeClr val="tx1"/>
                </a:solidFill>
              </a:rPr>
              <a:t>UVJETI STANOVANJA</a:t>
            </a:r>
            <a:endParaRPr lang="en-US" sz="19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C93299AE-BEEA-4E5E-88CB-50F2F112D78D}"/>
              </a:ext>
            </a:extLst>
          </p:cNvPr>
          <p:cNvSpPr/>
          <p:nvPr/>
        </p:nvSpPr>
        <p:spPr>
          <a:xfrm>
            <a:off x="569878" y="3299258"/>
            <a:ext cx="1028700" cy="6237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Ako podnositelj nema u vlasništvu stan ili kuću</a:t>
            </a:r>
            <a:endParaRPr lang="en-US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DC38D3DB-30B8-4A79-9C76-C565CFF33780}"/>
              </a:ext>
            </a:extLst>
          </p:cNvPr>
          <p:cNvSpPr/>
          <p:nvPr/>
        </p:nvSpPr>
        <p:spPr>
          <a:xfrm>
            <a:off x="569878" y="3995987"/>
            <a:ext cx="1028700" cy="7291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Ako je podnositelj vlasnik neodgovarajućeg stana</a:t>
            </a:r>
            <a:endParaRPr lang="en-US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3AE564E-E1AB-422A-9067-1D83448922D2}"/>
              </a:ext>
            </a:extLst>
          </p:cNvPr>
          <p:cNvSpPr/>
          <p:nvPr/>
        </p:nvSpPr>
        <p:spPr>
          <a:xfrm>
            <a:off x="1693121" y="2684896"/>
            <a:ext cx="1371600" cy="5486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2000" b="1" dirty="0">
                <a:solidFill>
                  <a:schemeClr val="tx1"/>
                </a:solidFill>
              </a:rPr>
              <a:t>STAMBENI STATUS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E00EF2F1-621C-44D5-923A-283EAD95A813}"/>
              </a:ext>
            </a:extLst>
          </p:cNvPr>
          <p:cNvSpPr/>
          <p:nvPr/>
        </p:nvSpPr>
        <p:spPr>
          <a:xfrm>
            <a:off x="2035792" y="3295588"/>
            <a:ext cx="1028700" cy="6289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Zaštićeni najmoprimac u stanu fizičke osobe</a:t>
            </a:r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AF7D30AD-3130-40C6-8BC9-7EE80B4B9A00}"/>
              </a:ext>
            </a:extLst>
          </p:cNvPr>
          <p:cNvSpPr/>
          <p:nvPr/>
        </p:nvSpPr>
        <p:spPr>
          <a:xfrm>
            <a:off x="2035792" y="3997499"/>
            <a:ext cx="1028700" cy="548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Zaštićeni najmoprimac</a:t>
            </a:r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7893426B-E83B-41DC-A793-6BBC6104B3A6}"/>
              </a:ext>
            </a:extLst>
          </p:cNvPr>
          <p:cNvSpPr/>
          <p:nvPr/>
        </p:nvSpPr>
        <p:spPr>
          <a:xfrm>
            <a:off x="2034582" y="4609271"/>
            <a:ext cx="1028700" cy="6035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Najmoprimac sa slobodno ugovorenom najamninom</a:t>
            </a:r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5612D2-B90B-47E9-B7AF-5CCA9F91F123}"/>
              </a:ext>
            </a:extLst>
          </p:cNvPr>
          <p:cNvSpPr/>
          <p:nvPr/>
        </p:nvSpPr>
        <p:spPr>
          <a:xfrm>
            <a:off x="2034582" y="5261310"/>
            <a:ext cx="1028700" cy="548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Stanovanje kod člana obitelji</a:t>
            </a:r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A84C8281-0D5E-4BF0-AB85-487647294920}"/>
              </a:ext>
            </a:extLst>
          </p:cNvPr>
          <p:cNvSpPr/>
          <p:nvPr/>
        </p:nvSpPr>
        <p:spPr>
          <a:xfrm>
            <a:off x="3155174" y="2684896"/>
            <a:ext cx="1371600" cy="5486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2000" b="1" dirty="0">
                <a:solidFill>
                  <a:schemeClr val="tx1"/>
                </a:solidFill>
              </a:rPr>
              <a:t>VRIJEME PREBIVANJA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81AC151D-872D-4D73-AE29-952F653257C0}"/>
              </a:ext>
            </a:extLst>
          </p:cNvPr>
          <p:cNvSpPr/>
          <p:nvPr/>
        </p:nvSpPr>
        <p:spPr>
          <a:xfrm>
            <a:off x="3484216" y="3291412"/>
            <a:ext cx="1028700" cy="6289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Svaka navršena godina prebivanja u Karlovcu</a:t>
            </a:r>
            <a:endParaRPr lang="en-US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29118B4F-266C-48F0-8CAF-8BA67DF9A649}"/>
              </a:ext>
            </a:extLst>
          </p:cNvPr>
          <p:cNvSpPr/>
          <p:nvPr/>
        </p:nvSpPr>
        <p:spPr>
          <a:xfrm>
            <a:off x="4617228" y="2684896"/>
            <a:ext cx="1371600" cy="5486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2000" b="1" dirty="0">
                <a:solidFill>
                  <a:schemeClr val="tx1"/>
                </a:solidFill>
              </a:rPr>
              <a:t>BROJ ČLANOVA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62FE95E2-7899-46D1-BD09-DBC69EBBF739}"/>
              </a:ext>
            </a:extLst>
          </p:cNvPr>
          <p:cNvSpPr/>
          <p:nvPr/>
        </p:nvSpPr>
        <p:spPr>
          <a:xfrm>
            <a:off x="4956300" y="3299258"/>
            <a:ext cx="1028700" cy="6217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Za svako dijete</a:t>
            </a:r>
            <a:endParaRPr 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A2C318BC-6BF6-496E-9A8C-13F9CFE491B5}"/>
              </a:ext>
            </a:extLst>
          </p:cNvPr>
          <p:cNvSpPr/>
          <p:nvPr/>
        </p:nvSpPr>
        <p:spPr>
          <a:xfrm>
            <a:off x="6079282" y="2684896"/>
            <a:ext cx="1371600" cy="548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2000" b="1" dirty="0">
                <a:solidFill>
                  <a:schemeClr val="tx1"/>
                </a:solidFill>
              </a:rPr>
              <a:t>STRUČNA SPREMA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6373F713-1680-4734-878B-86B182DC5AA6}"/>
              </a:ext>
            </a:extLst>
          </p:cNvPr>
          <p:cNvSpPr/>
          <p:nvPr/>
        </p:nvSpPr>
        <p:spPr>
          <a:xfrm>
            <a:off x="6418320" y="3291412"/>
            <a:ext cx="1027489" cy="6316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VSS</a:t>
            </a:r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BEFA9A02-F4DD-44E9-86C2-C8ADA3189685}"/>
              </a:ext>
            </a:extLst>
          </p:cNvPr>
          <p:cNvSpPr/>
          <p:nvPr/>
        </p:nvSpPr>
        <p:spPr>
          <a:xfrm>
            <a:off x="6418320" y="4000859"/>
            <a:ext cx="1028700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VŠS</a:t>
            </a:r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E16D351-7B7B-4FCF-8D90-11468672A1EC}"/>
              </a:ext>
            </a:extLst>
          </p:cNvPr>
          <p:cNvSpPr/>
          <p:nvPr/>
        </p:nvSpPr>
        <p:spPr>
          <a:xfrm>
            <a:off x="6417110" y="4626719"/>
            <a:ext cx="1028700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SSS</a:t>
            </a:r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8EED5A81-D106-422F-8455-CF5F456EB3E0}"/>
              </a:ext>
            </a:extLst>
          </p:cNvPr>
          <p:cNvSpPr/>
          <p:nvPr/>
        </p:nvSpPr>
        <p:spPr>
          <a:xfrm>
            <a:off x="7541334" y="2684896"/>
            <a:ext cx="1371600" cy="5486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2000" b="1" dirty="0">
                <a:solidFill>
                  <a:schemeClr val="tx1"/>
                </a:solidFill>
              </a:rPr>
              <a:t>ŽIVOTNA DOB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BD569EE8-357F-4061-8190-6041007FBE4B}"/>
              </a:ext>
            </a:extLst>
          </p:cNvPr>
          <p:cNvSpPr/>
          <p:nvPr/>
        </p:nvSpPr>
        <p:spPr>
          <a:xfrm>
            <a:off x="7884234" y="3372695"/>
            <a:ext cx="1028700" cy="548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18-35</a:t>
            </a:r>
            <a:endParaRPr lang="en-US" sz="11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Picture 10" descr="Karlovac_logo horiz1.jpg">
            <a:extLst>
              <a:ext uri="{FF2B5EF4-FFF2-40B4-BE49-F238E27FC236}">
                <a16:creationId xmlns:a16="http://schemas.microsoft.com/office/drawing/2014/main" id="{CD752D46-A852-1AEF-00C9-0FB806040BB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963" y="6436645"/>
            <a:ext cx="1220690" cy="3234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E1175F-3148-3F10-1B2F-7365DDBDC65E}"/>
              </a:ext>
            </a:extLst>
          </p:cNvPr>
          <p:cNvSpPr/>
          <p:nvPr/>
        </p:nvSpPr>
        <p:spPr>
          <a:xfrm>
            <a:off x="571955" y="4903553"/>
            <a:ext cx="1028700" cy="9063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DODATNI BODOVI:</a:t>
            </a:r>
          </a:p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Prvo stjecanje stambene nekretnine</a:t>
            </a:r>
            <a:endParaRPr lang="en-US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EADEDD-B402-4883-933F-EED223E16839}"/>
              </a:ext>
            </a:extLst>
          </p:cNvPr>
          <p:cNvSpPr/>
          <p:nvPr/>
        </p:nvSpPr>
        <p:spPr>
          <a:xfrm>
            <a:off x="2034582" y="5875238"/>
            <a:ext cx="1028700" cy="6035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Stanovanje u nekretnini u vlasništvu člana obitelji</a:t>
            </a:r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757467-B572-5D24-400D-60A365319B28}"/>
              </a:ext>
            </a:extLst>
          </p:cNvPr>
          <p:cNvCxnSpPr/>
          <p:nvPr/>
        </p:nvCxnSpPr>
        <p:spPr>
          <a:xfrm>
            <a:off x="1915136" y="5565511"/>
            <a:ext cx="0" cy="6115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8988F54-3C8E-B71E-2EE3-091D040F0078}"/>
              </a:ext>
            </a:extLst>
          </p:cNvPr>
          <p:cNvSpPr/>
          <p:nvPr/>
        </p:nvSpPr>
        <p:spPr>
          <a:xfrm>
            <a:off x="3475738" y="3997801"/>
            <a:ext cx="1028700" cy="12150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DODATNI BODOVI:</a:t>
            </a:r>
          </a:p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Prijavljeno prebivalište najmanje 20 godina</a:t>
            </a:r>
            <a:endParaRPr lang="en-US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F875BE-3AA4-EFFA-92D3-7ACB12452029}"/>
              </a:ext>
            </a:extLst>
          </p:cNvPr>
          <p:cNvSpPr/>
          <p:nvPr/>
        </p:nvSpPr>
        <p:spPr>
          <a:xfrm>
            <a:off x="4974061" y="3995987"/>
            <a:ext cx="999511" cy="5486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Za svakog ostalog člana obiteljskog domaćinstva</a:t>
            </a:r>
            <a:endParaRPr 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1C0649-2F8B-EF57-6D27-7FAB0F86661F}"/>
              </a:ext>
            </a:extLst>
          </p:cNvPr>
          <p:cNvSpPr/>
          <p:nvPr/>
        </p:nvSpPr>
        <p:spPr>
          <a:xfrm>
            <a:off x="4974061" y="4618876"/>
            <a:ext cx="999511" cy="6805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DODATNI BODOVI:</a:t>
            </a:r>
          </a:p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 err="1">
                <a:solidFill>
                  <a:schemeClr val="tx1"/>
                </a:solidFill>
              </a:rPr>
              <a:t>Jednoroditeljska</a:t>
            </a:r>
            <a:r>
              <a:rPr lang="hr-HR" sz="1100" dirty="0">
                <a:solidFill>
                  <a:schemeClr val="tx1"/>
                </a:solidFill>
              </a:rPr>
              <a:t> obitelj</a:t>
            </a:r>
            <a:endParaRPr 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E37A135-BDCF-8975-176C-C3D703A4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56773" y="3233536"/>
            <a:ext cx="0" cy="10287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621F9B52-6E85-B4CB-1C5C-9B5E8EEE4E36}"/>
              </a:ext>
            </a:extLst>
          </p:cNvPr>
          <p:cNvSpPr/>
          <p:nvPr/>
        </p:nvSpPr>
        <p:spPr>
          <a:xfrm>
            <a:off x="6417110" y="5261306"/>
            <a:ext cx="1028700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NKV</a:t>
            </a:r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ABA3D17-6E7B-6604-7631-1D2D524A7EC2}"/>
              </a:ext>
            </a:extLst>
          </p:cNvPr>
          <p:cNvSpPr/>
          <p:nvPr/>
        </p:nvSpPr>
        <p:spPr>
          <a:xfrm>
            <a:off x="6417110" y="5869212"/>
            <a:ext cx="1027489" cy="9684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DODATNI BODOVI:</a:t>
            </a:r>
          </a:p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Viši akademski stupanj obrazovanja od VSS</a:t>
            </a:r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A45EFAA-24B7-F857-8B49-737A95FB0C2F}"/>
              </a:ext>
            </a:extLst>
          </p:cNvPr>
          <p:cNvSpPr/>
          <p:nvPr/>
        </p:nvSpPr>
        <p:spPr>
          <a:xfrm>
            <a:off x="7884958" y="3995987"/>
            <a:ext cx="1028700" cy="548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35-45</a:t>
            </a:r>
            <a:endParaRPr lang="en-US" sz="11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1196935-3261-44F1-4FFF-C1447C0382E9}"/>
              </a:ext>
            </a:extLst>
          </p:cNvPr>
          <p:cNvSpPr/>
          <p:nvPr/>
        </p:nvSpPr>
        <p:spPr>
          <a:xfrm>
            <a:off x="7884234" y="4618876"/>
            <a:ext cx="1028700" cy="548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45-55</a:t>
            </a:r>
            <a:endParaRPr lang="en-US" sz="11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EEEE4AE-C351-C901-FA6F-F04B6F1F3D3E}"/>
              </a:ext>
            </a:extLst>
          </p:cNvPr>
          <p:cNvSpPr/>
          <p:nvPr/>
        </p:nvSpPr>
        <p:spPr>
          <a:xfrm>
            <a:off x="7895057" y="5261306"/>
            <a:ext cx="1028700" cy="548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55-__</a:t>
            </a:r>
            <a:endParaRPr lang="en-US" sz="11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64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DA91BA-5EF9-F81C-5EE5-B0C68B73F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853429" y="4941169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710B19-9DA8-66F1-2965-FC5C2B328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771800" y="4437112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E554C7F-F615-2D11-9744-233BD5670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862848" y="4259633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15A627E-A616-4B35-A822-BCD857D0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71800" y="3230933"/>
            <a:ext cx="0" cy="44577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8000C8A-C564-4106-9005-252681A7F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51545" y="2546924"/>
            <a:ext cx="0" cy="13716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FAFA2FD-B58C-4CB3-83BF-D7037A44C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95253" y="2544067"/>
            <a:ext cx="0" cy="13716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7B2075F3-49F1-4561-B16C-A60D139B4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566965" y="2202836"/>
            <a:ext cx="1" cy="3429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3FE68B-D6B3-4422-B31A-4154C1A2B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771800" y="3678051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D5F2CB-5BF2-4605-A7BB-3DBC9B1B3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856773" y="3676703"/>
            <a:ext cx="20574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 descr="decorative element"/>
          <p:cNvSpPr>
            <a:spLocks noGrp="1"/>
          </p:cNvSpPr>
          <p:nvPr>
            <p:ph type="title"/>
          </p:nvPr>
        </p:nvSpPr>
        <p:spPr>
          <a:xfrm>
            <a:off x="265883" y="259613"/>
            <a:ext cx="8541128" cy="784716"/>
          </a:xfrm>
        </p:spPr>
        <p:txBody>
          <a:bodyPr vert="horz" lIns="68580" tIns="45720" rIns="91440" bIns="45720" rtlCol="0" anchor="ctr">
            <a:noAutofit/>
          </a:bodyPr>
          <a:lstStyle/>
          <a:p>
            <a:r>
              <a:rPr kumimoji="0" lang="hr-HR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ODLUKA O UVJETIMA, MJERILIMA I POSTUPKU</a:t>
            </a:r>
            <a:br>
              <a:rPr kumimoji="0" lang="hr-HR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2543CF-3BD4-40B0-BB18-006DCC4331CA}"/>
              </a:ext>
            </a:extLst>
          </p:cNvPr>
          <p:cNvSpPr/>
          <p:nvPr/>
        </p:nvSpPr>
        <p:spPr>
          <a:xfrm>
            <a:off x="3707904" y="1661548"/>
            <a:ext cx="1800199" cy="548640"/>
          </a:xfrm>
          <a:prstGeom prst="rect">
            <a:avLst/>
          </a:prstGeom>
          <a:solidFill>
            <a:schemeClr val="bg2">
              <a:lumMod val="95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2400" b="1" dirty="0">
                <a:solidFill>
                  <a:schemeClr val="tx1"/>
                </a:solidFill>
              </a:rPr>
              <a:t>BODOVANJE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A84C8281-0D5E-4BF0-AB85-487647294920}"/>
              </a:ext>
            </a:extLst>
          </p:cNvPr>
          <p:cNvSpPr/>
          <p:nvPr/>
        </p:nvSpPr>
        <p:spPr>
          <a:xfrm>
            <a:off x="2267744" y="2684896"/>
            <a:ext cx="2259030" cy="5486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2000" b="1" dirty="0">
                <a:solidFill>
                  <a:schemeClr val="tx1"/>
                </a:solidFill>
              </a:rPr>
              <a:t>HRVATSKI BRANITELJI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81AC151D-872D-4D73-AE29-952F653257C0}"/>
              </a:ext>
            </a:extLst>
          </p:cNvPr>
          <p:cNvSpPr/>
          <p:nvPr/>
        </p:nvSpPr>
        <p:spPr>
          <a:xfrm>
            <a:off x="2921081" y="3310006"/>
            <a:ext cx="1583355" cy="6289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Podnositelj zahtjeva ima status hrvatskog branitelja iz Domovinskog rata</a:t>
            </a:r>
            <a:endParaRPr lang="en-US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29118B4F-266C-48F0-8CAF-8BA67DF9A649}"/>
              </a:ext>
            </a:extLst>
          </p:cNvPr>
          <p:cNvSpPr/>
          <p:nvPr/>
        </p:nvSpPr>
        <p:spPr>
          <a:xfrm>
            <a:off x="4617228" y="2684896"/>
            <a:ext cx="2259028" cy="5486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2000" b="1" dirty="0">
                <a:solidFill>
                  <a:schemeClr val="tx1"/>
                </a:solidFill>
              </a:rPr>
              <a:t>INVALIDITET ILI TJELESNO OŠTEĆENJE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62FE95E2-7899-46D1-BD09-DBC69EBBF739}"/>
              </a:ext>
            </a:extLst>
          </p:cNvPr>
          <p:cNvSpPr/>
          <p:nvPr/>
        </p:nvSpPr>
        <p:spPr>
          <a:xfrm>
            <a:off x="4956299" y="3299258"/>
            <a:ext cx="1487907" cy="6217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Za invaliditet od 100% ili dijete s poteškoćama u razvoju</a:t>
            </a:r>
            <a:endParaRPr 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Picture 10" descr="Karlovac_logo horiz1.jpg">
            <a:extLst>
              <a:ext uri="{FF2B5EF4-FFF2-40B4-BE49-F238E27FC236}">
                <a16:creationId xmlns:a16="http://schemas.microsoft.com/office/drawing/2014/main" id="{CD752D46-A852-1AEF-00C9-0FB806040BB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963" y="6436645"/>
            <a:ext cx="1220690" cy="32348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8988F54-3C8E-B71E-2EE3-091D040F0078}"/>
              </a:ext>
            </a:extLst>
          </p:cNvPr>
          <p:cNvSpPr/>
          <p:nvPr/>
        </p:nvSpPr>
        <p:spPr>
          <a:xfrm>
            <a:off x="2923088" y="4007553"/>
            <a:ext cx="1581343" cy="9336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Podnositelj zahtjeva ima status člana uže obitelji poginulog, zatočenog ili nestalog hrvatskog branitelja iz Domovinskog rata</a:t>
            </a:r>
            <a:endParaRPr lang="en-US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F875BE-3AA4-EFFA-92D3-7ACB12452029}"/>
              </a:ext>
            </a:extLst>
          </p:cNvPr>
          <p:cNvSpPr/>
          <p:nvPr/>
        </p:nvSpPr>
        <p:spPr>
          <a:xfrm>
            <a:off x="4974061" y="3995987"/>
            <a:ext cx="1470145" cy="5486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Za invaliditet od 80% do 99,99% tjelesnog oštećenja</a:t>
            </a:r>
            <a:endParaRPr 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1C0649-2F8B-EF57-6D27-7FAB0F86661F}"/>
              </a:ext>
            </a:extLst>
          </p:cNvPr>
          <p:cNvSpPr/>
          <p:nvPr/>
        </p:nvSpPr>
        <p:spPr>
          <a:xfrm>
            <a:off x="4974061" y="4618876"/>
            <a:ext cx="1470145" cy="6805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anchor="ctr" anchorCtr="0">
            <a:noAutofit/>
            <a:flatTx/>
          </a:bodyPr>
          <a:lstStyle/>
          <a:p>
            <a:pPr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100" dirty="0">
                <a:solidFill>
                  <a:schemeClr val="tx1"/>
                </a:solidFill>
              </a:rPr>
              <a:t>Za invaliditet od 30% do 79,99% tjelesnog oštećenja</a:t>
            </a:r>
            <a:endParaRPr 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E37A135-BDCF-8975-176C-C3D703A4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56773" y="3233536"/>
            <a:ext cx="0" cy="10287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1DA897-3031-EF30-8921-8A651D0B5F87}"/>
              </a:ext>
            </a:extLst>
          </p:cNvPr>
          <p:cNvCxnSpPr/>
          <p:nvPr/>
        </p:nvCxnSpPr>
        <p:spPr>
          <a:xfrm>
            <a:off x="2771800" y="3676703"/>
            <a:ext cx="0" cy="760409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32D2F1-B0DA-309D-1594-D48C7A3C644E}"/>
              </a:ext>
            </a:extLst>
          </p:cNvPr>
          <p:cNvCxnSpPr/>
          <p:nvPr/>
        </p:nvCxnSpPr>
        <p:spPr>
          <a:xfrm flipV="1">
            <a:off x="3851545" y="2540398"/>
            <a:ext cx="1443708" cy="652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E3BC761-4813-ECF7-2DA7-B7B4C8661972}"/>
              </a:ext>
            </a:extLst>
          </p:cNvPr>
          <p:cNvCxnSpPr/>
          <p:nvPr/>
        </p:nvCxnSpPr>
        <p:spPr>
          <a:xfrm>
            <a:off x="4856773" y="4259633"/>
            <a:ext cx="0" cy="68153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433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131E2-FE42-92DF-47C0-D777C3C4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4"/>
          </a:xfrm>
        </p:spPr>
        <p:txBody>
          <a:bodyPr>
            <a:normAutofit/>
          </a:bodyPr>
          <a:lstStyle/>
          <a:p>
            <a:r>
              <a:rPr lang="hr-HR" sz="3400" b="1" dirty="0">
                <a:latin typeface="Calibri" panose="020F0502020204030204" pitchFamily="34" charset="0"/>
                <a:cs typeface="Calibri" panose="020F0502020204030204" pitchFamily="34" charset="0"/>
              </a:rPr>
              <a:t>NAJČEŠĆA PITANJA</a:t>
            </a:r>
            <a:endParaRPr lang="en-GB" sz="3400" i="1" dirty="0">
              <a:cs typeface="Calibri" panose="020F0502020204030204" pitchFamily="34" charset="0"/>
            </a:endParaRPr>
          </a:p>
        </p:txBody>
      </p:sp>
      <p:sp>
        <p:nvSpPr>
          <p:cNvPr id="152" name="Content Placeholder 151">
            <a:extLst>
              <a:ext uri="{FF2B5EF4-FFF2-40B4-BE49-F238E27FC236}">
                <a16:creationId xmlns:a16="http://schemas.microsoft.com/office/drawing/2014/main" id="{E89A1B5B-BD9A-CD4B-BEBF-01D1FA2B5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56" y="1303020"/>
            <a:ext cx="78867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900" dirty="0"/>
          </a:p>
          <a:p>
            <a:pPr>
              <a:lnSpc>
                <a:spcPct val="100000"/>
              </a:lnSpc>
            </a:pPr>
            <a:r>
              <a:rPr lang="hr-HR" sz="2400" b="1" dirty="0"/>
              <a:t>Tko se može prijaviti?</a:t>
            </a:r>
          </a:p>
          <a:p>
            <a:pPr lvl="1" algn="just"/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Svi državljani RH, neovisno u kojem mjestu žive i koliko godina imaju </a:t>
            </a:r>
          </a:p>
          <a:p>
            <a:pPr lvl="1" algn="just"/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 nemaju nekretninu u svome vlasništvu ili imaju nekretninu koja im je neodgovarajuća odnosno premalena za sve članove domaćinstva (35m2 stana za jednu osobu, odnosno za svakog daljnjeg člana obiteljskoga domaćinstva još 10 m2).</a:t>
            </a:r>
          </a:p>
          <a:p>
            <a:pPr lvl="1"/>
            <a:endParaRPr lang="hr-HR" sz="2100" dirty="0"/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hr-H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Koliko dugo moram živjeti u stanu?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Prema Zakonu o društveno poticanoj stanogradnji, u pravilu kupljenim stanom se ne može raspolagati (otuđiti ili davati u najam) u roku 10 godina od dana sklapanja ugovora o kupoprodaji</a:t>
            </a:r>
            <a:endParaRPr lang="hr-HR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Picture 66" descr="Karlovac_logo horiz1.jpg">
            <a:extLst>
              <a:ext uri="{FF2B5EF4-FFF2-40B4-BE49-F238E27FC236}">
                <a16:creationId xmlns:a16="http://schemas.microsoft.com/office/drawing/2014/main" id="{6A3BC27E-DE3A-526A-3675-083695EC9B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7814" y="6525344"/>
            <a:ext cx="1220690" cy="32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4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131E2-FE42-92DF-47C0-D777C3C4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4"/>
          </a:xfrm>
        </p:spPr>
        <p:txBody>
          <a:bodyPr>
            <a:normAutofit/>
          </a:bodyPr>
          <a:lstStyle/>
          <a:p>
            <a:r>
              <a:rPr lang="hr-HR" sz="3400" b="1" dirty="0">
                <a:latin typeface="Calibri" panose="020F0502020204030204" pitchFamily="34" charset="0"/>
                <a:cs typeface="Calibri" panose="020F0502020204030204" pitchFamily="34" charset="0"/>
              </a:rPr>
              <a:t>DOKUMENTACIJA</a:t>
            </a:r>
            <a:endParaRPr lang="en-GB" sz="3400" i="1" dirty="0">
              <a:cs typeface="Calibri" panose="020F0502020204030204" pitchFamily="34" charset="0"/>
            </a:endParaRPr>
          </a:p>
        </p:txBody>
      </p:sp>
      <p:sp>
        <p:nvSpPr>
          <p:cNvPr id="152" name="Content Placeholder 151">
            <a:extLst>
              <a:ext uri="{FF2B5EF4-FFF2-40B4-BE49-F238E27FC236}">
                <a16:creationId xmlns:a16="http://schemas.microsoft.com/office/drawing/2014/main" id="{E89A1B5B-BD9A-CD4B-BEBF-01D1FA2B5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6752"/>
            <a:ext cx="7886700" cy="49845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r-HR" sz="2400" b="1" dirty="0"/>
              <a:t>Većina dokumentacije je dostupna putem sustava e-građani </a:t>
            </a:r>
          </a:p>
          <a:p>
            <a:pPr lvl="1" algn="just">
              <a:lnSpc>
                <a:spcPct val="100000"/>
              </a:lnSpc>
            </a:pPr>
            <a:r>
              <a:rPr lang="hr-HR" dirty="0"/>
              <a:t>Uvjerenje o prebivalištu,  uvjerenje da se ne vodi kazneni postupak, rodni list za djecu, vjenčani list, potvrda o redovitom školovanju djeteta putem </a:t>
            </a:r>
            <a:r>
              <a:rPr lang="hr-HR" dirty="0" err="1"/>
              <a:t>eDnevnika</a:t>
            </a:r>
            <a:r>
              <a:rPr lang="hr-HR" dirty="0"/>
              <a:t>…)</a:t>
            </a:r>
          </a:p>
          <a:p>
            <a:pPr>
              <a:lnSpc>
                <a:spcPct val="100000"/>
              </a:lnSpc>
            </a:pPr>
            <a:r>
              <a:rPr lang="hr-HR" sz="2400" b="1" dirty="0"/>
              <a:t>Dio dokumentacije se pribavlja na institucijama</a:t>
            </a:r>
          </a:p>
          <a:p>
            <a:pPr lvl="1" algn="just">
              <a:lnSpc>
                <a:spcPct val="100000"/>
              </a:lnSpc>
            </a:pPr>
            <a:r>
              <a:rPr lang="hr-HR" dirty="0"/>
              <a:t>Potvrda ZK suda prema mjestu prebivalište da niste vlasnik nekretnina ili da ste vlasnik nekretnine uz točan popis kojih nekretnina</a:t>
            </a:r>
          </a:p>
          <a:p>
            <a:pPr lvl="1" algn="just">
              <a:lnSpc>
                <a:spcPct val="100000"/>
              </a:lnSpc>
            </a:pPr>
            <a:r>
              <a:rPr lang="hr-HR" dirty="0"/>
              <a:t>Uvjerenje katastra da li ste upisani u katastarskom </a:t>
            </a:r>
            <a:r>
              <a:rPr lang="hr-HR" dirty="0" err="1"/>
              <a:t>operatu</a:t>
            </a:r>
            <a:endParaRPr lang="hr-HR" dirty="0"/>
          </a:p>
          <a:p>
            <a:pPr marL="171450" lvl="1">
              <a:lnSpc>
                <a:spcPct val="100000"/>
              </a:lnSpc>
              <a:spcBef>
                <a:spcPts val="750"/>
              </a:spcBef>
            </a:pPr>
            <a:r>
              <a:rPr lang="hr-HR" sz="2400" b="1" dirty="0"/>
              <a:t>Dio dokumentacije koji se odnosi na Izjave koje daje podnositelj zahtjeva se ovjeravaju kod javnog bilježnika</a:t>
            </a:r>
          </a:p>
          <a:p>
            <a:pPr marL="514350" lvl="2" algn="just">
              <a:lnSpc>
                <a:spcPct val="100000"/>
              </a:lnSpc>
              <a:spcBef>
                <a:spcPts val="750"/>
              </a:spcBef>
            </a:pPr>
            <a:r>
              <a:rPr lang="hr-HR" sz="1800" dirty="0"/>
              <a:t>Izjava da podnositelj nema u vlasništvu nekretninu/ ima u vlasništvu neodgovarajuću nekretninu, izjava o stanovanju kod člana obitelji/u nekretnini člana obitelji… (samo one  izjave koje se primjenjuju na vas)</a:t>
            </a:r>
          </a:p>
        </p:txBody>
      </p:sp>
      <p:pic>
        <p:nvPicPr>
          <p:cNvPr id="67" name="Picture 66" descr="Karlovac_logo horiz1.jpg">
            <a:extLst>
              <a:ext uri="{FF2B5EF4-FFF2-40B4-BE49-F238E27FC236}">
                <a16:creationId xmlns:a16="http://schemas.microsoft.com/office/drawing/2014/main" id="{6A3BC27E-DE3A-526A-3675-083695EC9B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7814" y="6525344"/>
            <a:ext cx="1220690" cy="32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458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0f9652-7168-49c4-94ba-f96babf4e92d" xsi:nil="true"/>
    <lcf76f155ced4ddcb4097134ff3c332f xmlns="e316c462-89d3-4e08-9a0c-46104fb487d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20A42F66F60834DA97BF97380977CFD" ma:contentTypeVersion="14" ma:contentTypeDescription="Stvaranje novog dokumenta." ma:contentTypeScope="" ma:versionID="19e7fef9476a0284ac4443ace4defbd9">
  <xsd:schema xmlns:xsd="http://www.w3.org/2001/XMLSchema" xmlns:xs="http://www.w3.org/2001/XMLSchema" xmlns:p="http://schemas.microsoft.com/office/2006/metadata/properties" xmlns:ns2="e316c462-89d3-4e08-9a0c-46104fb487d1" xmlns:ns3="980f9652-7168-49c4-94ba-f96babf4e92d" targetNamespace="http://schemas.microsoft.com/office/2006/metadata/properties" ma:root="true" ma:fieldsID="32e4d4b1b3e092fa23b542125f4db2fc" ns2:_="" ns3:_="">
    <xsd:import namespace="e316c462-89d3-4e08-9a0c-46104fb487d1"/>
    <xsd:import namespace="980f9652-7168-49c4-94ba-f96babf4e9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16c462-89d3-4e08-9a0c-46104fb487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Oznake slika" ma:readOnly="false" ma:fieldId="{5cf76f15-5ced-4ddc-b409-7134ff3c332f}" ma:taxonomyMulti="true" ma:sspId="b9aad1d1-6fce-4d48-ab64-f62650dd02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f9652-7168-49c4-94ba-f96babf4e92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0d44c7c-861b-49c2-b5e1-31c5c6d698b8}" ma:internalName="TaxCatchAll" ma:showField="CatchAllData" ma:web="980f9652-7168-49c4-94ba-f96babf4e9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7FCD3C-11C9-4B44-BD75-835EE6DCE69C}">
  <ds:schemaRefs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980f9652-7168-49c4-94ba-f96babf4e92d"/>
    <ds:schemaRef ds:uri="e316c462-89d3-4e08-9a0c-46104fb487d1"/>
  </ds:schemaRefs>
</ds:datastoreItem>
</file>

<file path=customXml/itemProps2.xml><?xml version="1.0" encoding="utf-8"?>
<ds:datastoreItem xmlns:ds="http://schemas.openxmlformats.org/officeDocument/2006/customXml" ds:itemID="{7278F1C4-DAA5-4243-BCD0-9A6894D978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16c462-89d3-4e08-9a0c-46104fb487d1"/>
    <ds:schemaRef ds:uri="980f9652-7168-49c4-94ba-f96babf4e9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D616602-16DB-40EB-A3B5-CE2C6BC8F5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</TotalTime>
  <Words>627</Words>
  <Application>Microsoft Office PowerPoint</Application>
  <PresentationFormat>On-screen Show (4:3)</PresentationFormat>
  <Paragraphs>141</Paragraphs>
  <Slides>10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(Body)</vt:lpstr>
      <vt:lpstr>Calibri Light</vt:lpstr>
      <vt:lpstr>Segoe UI</vt:lpstr>
      <vt:lpstr>Office Theme</vt:lpstr>
      <vt:lpstr>Adobe Acrobat Document</vt:lpstr>
      <vt:lpstr>POS STANOVI KARLOVAC </vt:lpstr>
      <vt:lpstr>ŠTO JE DO SADA NAPRAVLJENO?</vt:lpstr>
      <vt:lpstr>ŠTO DALJE? KAKO DO STANA POS KARLOVAC?</vt:lpstr>
      <vt:lpstr>LOKACIJA </vt:lpstr>
      <vt:lpstr>VELJAČA</vt:lpstr>
      <vt:lpstr>ODLUKA O UVJETIMA, MJERILIMA I POSTUPKU </vt:lpstr>
      <vt:lpstr>ODLUKA O UVJETIMA, MJERILIMA I POSTUPKU </vt:lpstr>
      <vt:lpstr>NAJČEŠĆA PITANJA</vt:lpstr>
      <vt:lpstr>DOKUMENTACIJA</vt:lpstr>
      <vt:lpstr>HVALA NA PAŽNJI!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Zoran Cetinjanin</dc:creator>
  <cp:lastModifiedBy>Marina Pavić Črne</cp:lastModifiedBy>
  <cp:revision>5</cp:revision>
  <dcterms:created xsi:type="dcterms:W3CDTF">2013-04-30T10:39:25Z</dcterms:created>
  <dcterms:modified xsi:type="dcterms:W3CDTF">2023-01-25T12:24:19Z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0x010100FE3983DAD6CAA14A9E5459220BE0D833</vt:lpwstr>
  </property>
</Properties>
</file>